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737A60-0036-45E4-BBAF-7B726495C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2C8CCC2-7BB7-4616-A22D-1DBD369C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45C9D7-AF22-47EA-AF63-5CACE9FCF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B1CF2C-E4E4-4A60-93B3-247786FE3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23CF9EB-20E1-48C6-9D91-87BC933E2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011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063126-DD65-4742-8150-F922C34B8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3B54B7-F37B-4091-AD90-E839C1DCC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377B23-6D04-4D06-B56B-C62E02228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374EEF-F035-4BBF-A3D8-2F7E4BB3B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AA84EBD-0F6F-4318-A2B5-972E74A42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95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7AAB0C4-D431-4DFB-96F2-B23CDF4B9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C2B2D0C-06D5-43B1-8DBA-38FBE41A94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D7F479-DA40-4BCE-9D3B-CBA1F13F6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814BBE-91F4-460C-84E7-FD65778E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A55DE9-C156-468D-B841-A605798E9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71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6E7BB9-2234-4F0C-84E5-9504C83BF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9CDD08-E8FC-427D-A7F3-2B52C9C1A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348D34-DDAB-449E-A5B9-F1196AD3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1178AA-1001-4D86-82A8-446264DCC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1E49C0-A684-4E88-B877-673ED3056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12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DD008D-3BED-4129-B931-E8E7F32A4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6142FB-59AD-4543-8F49-A13B47985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1FB2D9-B48B-45FF-8E20-CC2E1A8AE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493A33-58C9-403F-BAF0-5267437A2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FEAB82-41C2-4902-A058-68ACBC1FD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613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C353EF-18D1-45EF-8128-AF5C1F84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00993-0FD0-41B2-BB56-980E1EA20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3F15AA2-0A19-4DB5-AA70-A1C8A2BBF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E4689E-11DF-445F-AC74-CD2E527E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0346C3-15C5-42BB-BF28-82B09650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9B9B786-A5F7-4CDD-8057-232C63E78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800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681713-6B16-43D1-9883-405983A6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B19F47-2C0C-44C3-AA96-E87B71699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A9A8694-5B0F-47CA-8E7F-DAA0BDFB7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FD5472A-6514-49BF-8B2C-DD2B64482A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67D979C-0722-4300-B0F9-C079E3122F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E82F53F-8FBA-417F-9439-B101834F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2C27485-E64F-4752-8193-5B45C26EA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104F649-41A9-41E7-8469-18E09E7F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08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C12EAA-D78F-4468-99DD-7931C83F4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49A2AA7-B60A-4C83-AC4D-F583F3C2B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06C3F06-AEE3-432A-8C55-4F9BF6C2C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106BF31-0562-49DA-8974-0F1CB3ED1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1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927D91D-7153-4E35-A969-A1746B58D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1B7D76-D275-4157-9193-B7433DC8F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659F22-CC91-434A-A817-C8F5E0BC0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2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915F13-E06C-48F6-816C-56ECC64E9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B94777-8B7E-4C1D-A520-BF8FB4066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5659FDC-E221-4A78-A28C-3184C5686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585E81D-D1EA-42A4-B8CD-8C2672D82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07E9D21-0EE5-42D8-AAAA-D04003FC5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D97E968-A4A7-475B-956D-810D8C963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87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0AF84F-7D68-4D5E-9023-3AE099032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9ED5DFB-13AE-4820-B8F8-02817792B5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F0D9428-6959-49EE-A3A5-4A1B28417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9B39ED-B572-4D8C-90F8-114BFAD9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9B338B2-AF58-4A59-A140-347D7B4BF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FCFF4A0-2C57-4A82-8974-DBC10A260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69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5D0B243-C5CA-492C-B79E-950FF027F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A5606D-9A0B-415B-B843-E3C3F258A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EA21D2B-4E51-4BB8-875E-8DF7C01E2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EFDA5-EDD0-4A96-BA0C-A0B4F455B002}" type="datetimeFigureOut">
              <a:rPr lang="zh-CN" altLang="en-US" smtClean="0"/>
              <a:t>2023/9/13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EA66D0-6142-4800-8599-B1CFA6E00B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FF0519-7421-41F0-A440-DBC523C8C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05CEF-A11B-468F-B086-8BE8867BA7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41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AutoShape 156">
            <a:extLst>
              <a:ext uri="{FF2B5EF4-FFF2-40B4-BE49-F238E27FC236}">
                <a16:creationId xmlns:a16="http://schemas.microsoft.com/office/drawing/2014/main" id="{737487FC-77D7-4926-A8A8-F5DB3E10D3C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11350" y="2856066"/>
            <a:ext cx="361569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7" name="AutoShape 157">
            <a:extLst>
              <a:ext uri="{FF2B5EF4-FFF2-40B4-BE49-F238E27FC236}">
                <a16:creationId xmlns:a16="http://schemas.microsoft.com/office/drawing/2014/main" id="{8946B9A9-29D7-4AEF-9242-050B5038203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180303" y="718820"/>
            <a:ext cx="0" cy="294059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" name="AutoShape 158">
            <a:extLst>
              <a:ext uri="{FF2B5EF4-FFF2-40B4-BE49-F238E27FC236}">
                <a16:creationId xmlns:a16="http://schemas.microsoft.com/office/drawing/2014/main" id="{51FAD3E9-B2D6-4CE3-ACD5-7778AC80E52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34438" y="1011862"/>
            <a:ext cx="1567741" cy="256389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" name="AutoShape 159">
            <a:extLst>
              <a:ext uri="{FF2B5EF4-FFF2-40B4-BE49-F238E27FC236}">
                <a16:creationId xmlns:a16="http://schemas.microsoft.com/office/drawing/2014/main" id="{BF7DDBB1-2DA8-4159-8364-65CE71E2E37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02180" y="1011862"/>
            <a:ext cx="0" cy="1550931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" name="AutoShape 160">
            <a:extLst>
              <a:ext uri="{FF2B5EF4-FFF2-40B4-BE49-F238E27FC236}">
                <a16:creationId xmlns:a16="http://schemas.microsoft.com/office/drawing/2014/main" id="{8DB930D5-1895-46C1-8384-219E5CD5D75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79502" y="1011862"/>
            <a:ext cx="360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1" name="AutoShape 162">
            <a:extLst>
              <a:ext uri="{FF2B5EF4-FFF2-40B4-BE49-F238E27FC236}">
                <a16:creationId xmlns:a16="http://schemas.microsoft.com/office/drawing/2014/main" id="{84F04BA0-E87F-43AD-9D42-4F547878548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18950" y="1596610"/>
            <a:ext cx="318359" cy="53257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stealth" w="med" len="sm"/>
            <a:tailEnd type="stealth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" name="AutoShape 163">
            <a:extLst>
              <a:ext uri="{FF2B5EF4-FFF2-40B4-BE49-F238E27FC236}">
                <a16:creationId xmlns:a16="http://schemas.microsoft.com/office/drawing/2014/main" id="{B4C1B549-8385-40C5-A791-F97EB8D4427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61942" y="3039587"/>
            <a:ext cx="193261" cy="32476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stealth" w="med" len="sm"/>
            <a:tailEnd type="stealth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3" name="AutoShape 164">
            <a:extLst>
              <a:ext uri="{FF2B5EF4-FFF2-40B4-BE49-F238E27FC236}">
                <a16:creationId xmlns:a16="http://schemas.microsoft.com/office/drawing/2014/main" id="{BAFE2CDD-4EC9-4855-AD5C-5EC217F562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78953" y="3576655"/>
            <a:ext cx="36000" cy="899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" name="AutoShape 165">
            <a:extLst>
              <a:ext uri="{FF2B5EF4-FFF2-40B4-BE49-F238E27FC236}">
                <a16:creationId xmlns:a16="http://schemas.microsoft.com/office/drawing/2014/main" id="{1F7ADC69-71A2-4789-BAB5-D2CAB1D964A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34438" y="2976614"/>
            <a:ext cx="0" cy="56315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AutoShape 166">
            <a:extLst>
              <a:ext uri="{FF2B5EF4-FFF2-40B4-BE49-F238E27FC236}">
                <a16:creationId xmlns:a16="http://schemas.microsoft.com/office/drawing/2014/main" id="{086CC2FE-4909-4DD0-8EA8-A7412EDD8C9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02180" y="2562793"/>
            <a:ext cx="823858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AutoShape 167">
            <a:extLst>
              <a:ext uri="{FF2B5EF4-FFF2-40B4-BE49-F238E27FC236}">
                <a16:creationId xmlns:a16="http://schemas.microsoft.com/office/drawing/2014/main" id="{7EF5D43E-3B6A-4B53-8CD7-FA025E91CF5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79501" y="2562793"/>
            <a:ext cx="360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AutoShape 168">
            <a:extLst>
              <a:ext uri="{FF2B5EF4-FFF2-40B4-BE49-F238E27FC236}">
                <a16:creationId xmlns:a16="http://schemas.microsoft.com/office/drawing/2014/main" id="{6021DACD-9342-4E24-A42F-5AD6870DCFA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351925" y="2976614"/>
            <a:ext cx="383315" cy="899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8" name="AutoShape 169">
            <a:extLst>
              <a:ext uri="{FF2B5EF4-FFF2-40B4-BE49-F238E27FC236}">
                <a16:creationId xmlns:a16="http://schemas.microsoft.com/office/drawing/2014/main" id="{84781EA3-B20E-40FA-838E-DD496B1380C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111350" y="2881255"/>
            <a:ext cx="246989" cy="899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AutoShape 170">
            <a:extLst>
              <a:ext uri="{FF2B5EF4-FFF2-40B4-BE49-F238E27FC236}">
                <a16:creationId xmlns:a16="http://schemas.microsoft.com/office/drawing/2014/main" id="{183AE8CB-537A-4E9D-8F76-AD3BBA28592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79595" y="2978413"/>
            <a:ext cx="360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AutoShape 172">
            <a:extLst>
              <a:ext uri="{FF2B5EF4-FFF2-40B4-BE49-F238E27FC236}">
                <a16:creationId xmlns:a16="http://schemas.microsoft.com/office/drawing/2014/main" id="{072B9E0A-774D-4BC1-AE1B-7793A5546B4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716695" y="2569989"/>
            <a:ext cx="1585484" cy="4057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AutoShape 173">
            <a:extLst>
              <a:ext uri="{FF2B5EF4-FFF2-40B4-BE49-F238E27FC236}">
                <a16:creationId xmlns:a16="http://schemas.microsoft.com/office/drawing/2014/main" id="{7D372A2E-E943-42A3-B13E-9E5EBCF735A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351925" y="2879777"/>
            <a:ext cx="0" cy="98636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AutoShape 174">
            <a:extLst>
              <a:ext uri="{FF2B5EF4-FFF2-40B4-BE49-F238E27FC236}">
                <a16:creationId xmlns:a16="http://schemas.microsoft.com/office/drawing/2014/main" id="{0D07A83D-E914-489E-A77A-C0B9C16DB99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556793" y="2641959"/>
            <a:ext cx="455094" cy="1208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stealth" w="med" len="sm"/>
            <a:tailEnd type="stealth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4" name="Text Box 177">
            <a:extLst>
              <a:ext uri="{FF2B5EF4-FFF2-40B4-BE49-F238E27FC236}">
                <a16:creationId xmlns:a16="http://schemas.microsoft.com/office/drawing/2014/main" id="{9FD7980A-FE40-43CB-A80B-BC3F0497D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9407" y="566456"/>
            <a:ext cx="295106" cy="26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σ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Text Box 178">
            <a:extLst>
              <a:ext uri="{FF2B5EF4-FFF2-40B4-BE49-F238E27FC236}">
                <a16:creationId xmlns:a16="http://schemas.microsoft.com/office/drawing/2014/main" id="{7C839A91-9153-440B-B67A-62008C958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4189" y="2811567"/>
            <a:ext cx="360862" cy="28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ε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Text Box 179">
            <a:extLst>
              <a:ext uri="{FF2B5EF4-FFF2-40B4-BE49-F238E27FC236}">
                <a16:creationId xmlns:a16="http://schemas.microsoft.com/office/drawing/2014/main" id="{4BFB8232-66CA-4554-8FE2-6C9A73455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556" y="3428777"/>
            <a:ext cx="501999" cy="36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- f</a:t>
            </a:r>
            <a:r>
              <a:rPr lang="en-US" sz="12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t0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7" name="Text Box 180">
            <a:extLst>
              <a:ext uri="{FF2B5EF4-FFF2-40B4-BE49-F238E27FC236}">
                <a16:creationId xmlns:a16="http://schemas.microsoft.com/office/drawing/2014/main" id="{3D46A90B-3DF5-40FF-9409-E94D3546E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5113" y="2827282"/>
            <a:ext cx="623088" cy="44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- f</a:t>
            </a:r>
            <a:r>
              <a:rPr lang="en-US" sz="1200" i="1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tr</a:t>
            </a:r>
            <a:endParaRPr 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8" name="Text Box 181">
            <a:extLst>
              <a:ext uri="{FF2B5EF4-FFF2-40B4-BE49-F238E27FC236}">
                <a16:creationId xmlns:a16="http://schemas.microsoft.com/office/drawing/2014/main" id="{FD3BE401-8006-40DB-B1D2-A3B62F4AC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0349" y="2812352"/>
            <a:ext cx="459494" cy="31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ε</a:t>
            </a:r>
            <a:r>
              <a:rPr lang="en-US" sz="12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c0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Text Box 182">
            <a:extLst>
              <a:ext uri="{FF2B5EF4-FFF2-40B4-BE49-F238E27FC236}">
                <a16:creationId xmlns:a16="http://schemas.microsoft.com/office/drawing/2014/main" id="{77762845-22B4-43D6-8E90-843D527C2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4381" y="2385568"/>
            <a:ext cx="485159" cy="35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f</a:t>
            </a:r>
            <a:r>
              <a:rPr lang="en-US" sz="12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cr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Text Box 183">
            <a:extLst>
              <a:ext uri="{FF2B5EF4-FFF2-40B4-BE49-F238E27FC236}">
                <a16:creationId xmlns:a16="http://schemas.microsoft.com/office/drawing/2014/main" id="{73ED1736-54CC-418E-BDE0-F342C1424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187" y="839036"/>
            <a:ext cx="315313" cy="44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f</a:t>
            </a:r>
            <a:r>
              <a:rPr lang="en-US" sz="12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c0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1" name="Text Box 184">
            <a:extLst>
              <a:ext uri="{FF2B5EF4-FFF2-40B4-BE49-F238E27FC236}">
                <a16:creationId xmlns:a16="http://schemas.microsoft.com/office/drawing/2014/main" id="{615FA2E5-6EC1-4434-AD2C-1B9E5A1394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7175" y="2589528"/>
            <a:ext cx="368087" cy="280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sz="1200" i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t0</a:t>
            </a:r>
            <a:endParaRPr lang="zh-CN" sz="12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Text Box 185">
            <a:extLst>
              <a:ext uri="{FF2B5EF4-FFF2-40B4-BE49-F238E27FC236}">
                <a16:creationId xmlns:a16="http://schemas.microsoft.com/office/drawing/2014/main" id="{52000E55-BC25-480D-85B2-B64A8B95F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2305" y="2590003"/>
            <a:ext cx="334696" cy="22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sz="1200" i="1" baseline="-25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endParaRPr lang="zh-CN" sz="12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5" name="AutoShape 160">
            <a:extLst>
              <a:ext uri="{FF2B5EF4-FFF2-40B4-BE49-F238E27FC236}">
                <a16:creationId xmlns:a16="http://schemas.microsoft.com/office/drawing/2014/main" id="{35F92555-127E-42CA-B1A1-CD63417BD3F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03767" y="2818445"/>
            <a:ext cx="0" cy="360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2" name="AutoShape 160">
            <a:extLst>
              <a:ext uri="{FF2B5EF4-FFF2-40B4-BE49-F238E27FC236}">
                <a16:creationId xmlns:a16="http://schemas.microsoft.com/office/drawing/2014/main" id="{0B52142C-6FEC-4C18-B5FA-3E60272F21F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2129" y="2818437"/>
            <a:ext cx="0" cy="360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4" name="AutoShape 160">
            <a:extLst>
              <a:ext uri="{FF2B5EF4-FFF2-40B4-BE49-F238E27FC236}">
                <a16:creationId xmlns:a16="http://schemas.microsoft.com/office/drawing/2014/main" id="{F79E455A-FB34-435B-85C9-DE46A3F7EFC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52702" y="2815259"/>
            <a:ext cx="0" cy="360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9" name="AutoShape 172">
            <a:extLst>
              <a:ext uri="{FF2B5EF4-FFF2-40B4-BE49-F238E27FC236}">
                <a16:creationId xmlns:a16="http://schemas.microsoft.com/office/drawing/2014/main" id="{9B58D350-C1F6-4587-B044-0D784486981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390775" y="2569989"/>
            <a:ext cx="2641600" cy="4057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7" name="AutoShape 174">
            <a:extLst>
              <a:ext uri="{FF2B5EF4-FFF2-40B4-BE49-F238E27FC236}">
                <a16:creationId xmlns:a16="http://schemas.microsoft.com/office/drawing/2014/main" id="{DBB257D5-E1E0-4DD1-8C8A-23BEA7FCE46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122971" y="2641440"/>
            <a:ext cx="444249" cy="6551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stealth" w="med" len="sm"/>
            <a:tailEnd type="stealth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3" name="AutoShape 176">
            <a:extLst>
              <a:ext uri="{FF2B5EF4-FFF2-40B4-BE49-F238E27FC236}">
                <a16:creationId xmlns:a16="http://schemas.microsoft.com/office/drawing/2014/main" id="{9C9E16C8-FD01-4370-9495-61C7B98BA91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51612" y="2897380"/>
            <a:ext cx="173180" cy="4137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stealth" w="med" len="sm"/>
            <a:tailEnd type="stealth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73" name="AutoShape 176">
            <a:extLst>
              <a:ext uri="{FF2B5EF4-FFF2-40B4-BE49-F238E27FC236}">
                <a16:creationId xmlns:a16="http://schemas.microsoft.com/office/drawing/2014/main" id="{68EBE14D-33B6-48E6-93E5-39ABCFAA8D9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636542" y="2912236"/>
            <a:ext cx="188110" cy="2555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stealth" w="med" len="sm"/>
            <a:tailEnd type="stealth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F61D5DE6-BFC9-4660-A628-EA368E7212E7}"/>
              </a:ext>
            </a:extLst>
          </p:cNvPr>
          <p:cNvSpPr txBox="1"/>
          <p:nvPr/>
        </p:nvSpPr>
        <p:spPr>
          <a:xfrm>
            <a:off x="2935453" y="261314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A223DA2-75F2-4B48-8505-556D3A827C95}"/>
              </a:ext>
            </a:extLst>
          </p:cNvPr>
          <p:cNvSpPr txBox="1"/>
          <p:nvPr/>
        </p:nvSpPr>
        <p:spPr>
          <a:xfrm>
            <a:off x="4078591" y="79723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612F52A0-EAE3-4859-A4F0-8ED4F654E130}"/>
              </a:ext>
            </a:extLst>
          </p:cNvPr>
          <p:cNvSpPr txBox="1"/>
          <p:nvPr/>
        </p:nvSpPr>
        <p:spPr>
          <a:xfrm>
            <a:off x="4278374" y="229461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3A01F50A-D25A-4146-9C96-6871EDB5C29D}"/>
              </a:ext>
            </a:extLst>
          </p:cNvPr>
          <p:cNvSpPr txBox="1"/>
          <p:nvPr/>
        </p:nvSpPr>
        <p:spPr>
          <a:xfrm>
            <a:off x="2485959" y="34318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51E156D0-C67C-4A5A-88EF-E48077967C75}"/>
              </a:ext>
            </a:extLst>
          </p:cNvPr>
          <p:cNvSpPr txBox="1"/>
          <p:nvPr/>
        </p:nvSpPr>
        <p:spPr>
          <a:xfrm>
            <a:off x="2255630" y="29670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0D43C5F7-40B5-4FBB-8922-71248FBB2D1F}"/>
              </a:ext>
            </a:extLst>
          </p:cNvPr>
          <p:cNvSpPr txBox="1"/>
          <p:nvPr/>
        </p:nvSpPr>
        <p:spPr>
          <a:xfrm>
            <a:off x="1944397" y="285125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31563357-05BD-483A-8BA5-D61881EBDB94}"/>
              </a:ext>
            </a:extLst>
          </p:cNvPr>
          <p:cNvSpPr txBox="1"/>
          <p:nvPr/>
        </p:nvSpPr>
        <p:spPr>
          <a:xfrm>
            <a:off x="4978401" y="229461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48288CF-0398-465C-B78C-AB8D3B7B8A59}"/>
              </a:ext>
            </a:extLst>
          </p:cNvPr>
          <p:cNvSpPr txBox="1"/>
          <p:nvPr/>
        </p:nvSpPr>
        <p:spPr>
          <a:xfrm>
            <a:off x="2485959" y="2967064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BF9101B1-2D9A-40A0-9446-8FFAC2F462FC}"/>
              </a:ext>
            </a:extLst>
          </p:cNvPr>
          <p:cNvSpPr txBox="1"/>
          <p:nvPr/>
        </p:nvSpPr>
        <p:spPr>
          <a:xfrm>
            <a:off x="2126171" y="285125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003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</Words>
  <Application>Microsoft Office PowerPoint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宋体</vt:lpstr>
      <vt:lpstr>Arial</vt:lpstr>
      <vt:lpstr>Calibri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 Gong</dc:creator>
  <cp:lastModifiedBy>Bin Gong</cp:lastModifiedBy>
  <cp:revision>6</cp:revision>
  <dcterms:created xsi:type="dcterms:W3CDTF">2023-09-13T09:54:42Z</dcterms:created>
  <dcterms:modified xsi:type="dcterms:W3CDTF">2023-09-13T13:45:03Z</dcterms:modified>
</cp:coreProperties>
</file>