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77" r:id="rId2"/>
    <p:sldId id="256" r:id="rId3"/>
    <p:sldId id="266" r:id="rId4"/>
    <p:sldId id="260" r:id="rId5"/>
    <p:sldId id="274" r:id="rId6"/>
    <p:sldId id="27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6270" autoAdjust="0"/>
  </p:normalViewPr>
  <p:slideViewPr>
    <p:cSldViewPr>
      <p:cViewPr>
        <p:scale>
          <a:sx n="66" d="100"/>
          <a:sy n="66" d="100"/>
        </p:scale>
        <p:origin x="-636" y="-2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138"/>
    </p:cViewPr>
  </p:sorterViewPr>
  <p:notesViewPr>
    <p:cSldViewPr>
      <p:cViewPr varScale="1">
        <p:scale>
          <a:sx n="56" d="100"/>
          <a:sy n="56" d="100"/>
        </p:scale>
        <p:origin x="-1812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D49B0C-90A9-4483-B332-E4546FF6F1F3}" type="datetimeFigureOut">
              <a:rPr lang="en-GB" smtClean="0"/>
              <a:t>25/05/2017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16C189-EBF1-4494-A771-314CD919585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89986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16C189-EBF1-4494-A771-314CD919585D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02014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85AD8-1485-4C2A-AD50-DC96D30EAFDB}" type="datetimeFigureOut">
              <a:rPr lang="en-GB" smtClean="0"/>
              <a:t>25/05/2017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0BAC2-97E3-4A47-A5CD-C0D5CD6EB9A7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3307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85AD8-1485-4C2A-AD50-DC96D30EAFDB}" type="datetimeFigureOut">
              <a:rPr lang="en-GB" smtClean="0"/>
              <a:t>25/05/2017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0BAC2-97E3-4A47-A5CD-C0D5CD6EB9A7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75835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85AD8-1485-4C2A-AD50-DC96D30EAFDB}" type="datetimeFigureOut">
              <a:rPr lang="en-GB" smtClean="0"/>
              <a:t>25/05/2017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0BAC2-97E3-4A47-A5CD-C0D5CD6EB9A7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537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85AD8-1485-4C2A-AD50-DC96D30EAFDB}" type="datetimeFigureOut">
              <a:rPr lang="en-GB" smtClean="0"/>
              <a:t>25/05/2017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0BAC2-97E3-4A47-A5CD-C0D5CD6EB9A7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890439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85AD8-1485-4C2A-AD50-DC96D30EAFDB}" type="datetimeFigureOut">
              <a:rPr lang="en-GB" smtClean="0"/>
              <a:t>25/05/2017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0BAC2-97E3-4A47-A5CD-C0D5CD6EB9A7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8355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85AD8-1485-4C2A-AD50-DC96D30EAFDB}" type="datetimeFigureOut">
              <a:rPr lang="en-GB" smtClean="0"/>
              <a:t>25/05/2017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0BAC2-97E3-4A47-A5CD-C0D5CD6EB9A7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305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85AD8-1485-4C2A-AD50-DC96D30EAFDB}" type="datetimeFigureOut">
              <a:rPr lang="en-GB" smtClean="0"/>
              <a:t>25/05/2017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0BAC2-97E3-4A47-A5CD-C0D5CD6EB9A7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091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85AD8-1485-4C2A-AD50-DC96D30EAFDB}" type="datetimeFigureOut">
              <a:rPr lang="en-GB" smtClean="0"/>
              <a:t>25/05/2017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0BAC2-97E3-4A47-A5CD-C0D5CD6EB9A7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35993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85AD8-1485-4C2A-AD50-DC96D30EAFDB}" type="datetimeFigureOut">
              <a:rPr lang="en-GB" smtClean="0"/>
              <a:t>25/05/2017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0BAC2-97E3-4A47-A5CD-C0D5CD6EB9A7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8290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85AD8-1485-4C2A-AD50-DC96D30EAFDB}" type="datetimeFigureOut">
              <a:rPr lang="en-GB" smtClean="0"/>
              <a:t>25/05/2017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0BAC2-97E3-4A47-A5CD-C0D5CD6EB9A7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51802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85AD8-1485-4C2A-AD50-DC96D30EAFDB}" type="datetimeFigureOut">
              <a:rPr lang="en-GB" smtClean="0"/>
              <a:t>25/05/2017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0BAC2-97E3-4A47-A5CD-C0D5CD6EB9A7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3953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F85AD8-1485-4C2A-AD50-DC96D30EAFDB}" type="datetimeFigureOut">
              <a:rPr lang="en-GB" smtClean="0"/>
              <a:t>25/05/2017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90BAC2-97E3-4A47-A5CD-C0D5CD6EB9A7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69268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468544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146" name="Picture 2" descr="D:\Papers\JACM\Files\Figure 1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33" y="24882"/>
            <a:ext cx="9202056" cy="6761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605383" y="3155257"/>
            <a:ext cx="295232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" name="Straight Connector 2"/>
          <p:cNvCxnSpPr/>
          <p:nvPr/>
        </p:nvCxnSpPr>
        <p:spPr>
          <a:xfrm>
            <a:off x="2771800" y="3356992"/>
            <a:ext cx="792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806104" y="3040499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50 </a:t>
            </a:r>
            <a:r>
              <a:rPr lang="el-GR" b="1" dirty="0" smtClean="0">
                <a:latin typeface="Times New Roman"/>
                <a:cs typeface="Times New Roman"/>
              </a:rPr>
              <a:t>μ</a:t>
            </a:r>
            <a:r>
              <a:rPr lang="en-GB" b="1" dirty="0" smtClean="0">
                <a:latin typeface="Times New Roman"/>
                <a:cs typeface="Times New Roman"/>
              </a:rPr>
              <a:t>m</a:t>
            </a:r>
            <a:endParaRPr lang="en-GB" b="1" dirty="0"/>
          </a:p>
        </p:txBody>
      </p:sp>
      <p:sp>
        <p:nvSpPr>
          <p:cNvPr id="8" name="Rectangle 7"/>
          <p:cNvSpPr/>
          <p:nvPr/>
        </p:nvSpPr>
        <p:spPr>
          <a:xfrm>
            <a:off x="1605383" y="6540583"/>
            <a:ext cx="2952328" cy="2798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6181576" y="3134306"/>
            <a:ext cx="295232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" name="Straight Connector 9"/>
          <p:cNvCxnSpPr/>
          <p:nvPr/>
        </p:nvCxnSpPr>
        <p:spPr>
          <a:xfrm>
            <a:off x="7321148" y="3343404"/>
            <a:ext cx="792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308448" y="300965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50 </a:t>
            </a:r>
            <a:r>
              <a:rPr lang="el-GR" b="1" dirty="0" smtClean="0">
                <a:latin typeface="Times New Roman"/>
                <a:cs typeface="Times New Roman"/>
              </a:rPr>
              <a:t>μ</a:t>
            </a:r>
            <a:r>
              <a:rPr lang="en-GB" b="1" dirty="0" smtClean="0">
                <a:latin typeface="Times New Roman"/>
                <a:cs typeface="Times New Roman"/>
              </a:rPr>
              <a:t>m</a:t>
            </a:r>
            <a:endParaRPr lang="en-GB" b="1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2771800" y="6805161"/>
            <a:ext cx="792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806104" y="6444044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50 </a:t>
            </a:r>
            <a:r>
              <a:rPr lang="el-GR" b="1" dirty="0" smtClean="0">
                <a:latin typeface="Times New Roman"/>
                <a:cs typeface="Times New Roman"/>
              </a:rPr>
              <a:t>μ</a:t>
            </a:r>
            <a:r>
              <a:rPr lang="en-GB" b="1" dirty="0" smtClean="0">
                <a:latin typeface="Times New Roman"/>
                <a:cs typeface="Times New Roman"/>
              </a:rPr>
              <a:t>m</a:t>
            </a:r>
            <a:endParaRPr lang="en-GB" b="1" dirty="0"/>
          </a:p>
        </p:txBody>
      </p:sp>
      <p:sp>
        <p:nvSpPr>
          <p:cNvPr id="2" name="Rectangle 1"/>
          <p:cNvSpPr/>
          <p:nvPr/>
        </p:nvSpPr>
        <p:spPr>
          <a:xfrm>
            <a:off x="-51948" y="-839359"/>
            <a:ext cx="95842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smtClean="0"/>
              <a:t>SEM </a:t>
            </a:r>
            <a:r>
              <a:rPr lang="en-GB" sz="2400" b="1" dirty="0"/>
              <a:t>images of samples reacted at 750°C for </a:t>
            </a:r>
            <a:r>
              <a:rPr lang="en-GB" sz="2400" b="1" dirty="0" smtClean="0"/>
              <a:t>(A)5</a:t>
            </a:r>
            <a:r>
              <a:rPr lang="en-GB" sz="2400" b="1" dirty="0"/>
              <a:t>, </a:t>
            </a:r>
            <a:r>
              <a:rPr lang="en-GB" sz="2400" b="1" dirty="0" smtClean="0"/>
              <a:t>(B)10</a:t>
            </a:r>
            <a:r>
              <a:rPr lang="en-GB" sz="2400" b="1" dirty="0"/>
              <a:t>, </a:t>
            </a:r>
            <a:r>
              <a:rPr lang="en-GB" sz="2400" b="1" dirty="0" smtClean="0"/>
              <a:t>(C)20 </a:t>
            </a:r>
            <a:r>
              <a:rPr lang="en-GB" sz="2400" b="1" dirty="0"/>
              <a:t>and </a:t>
            </a:r>
            <a:r>
              <a:rPr lang="en-GB" sz="2400" b="1" dirty="0" smtClean="0"/>
              <a:t>(D)40 </a:t>
            </a:r>
            <a:r>
              <a:rPr lang="en-GB" sz="2400" b="1" dirty="0"/>
              <a:t>minutes, respectively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7763055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" name="Rectangle 1065"/>
          <p:cNvSpPr/>
          <p:nvPr/>
        </p:nvSpPr>
        <p:spPr>
          <a:xfrm>
            <a:off x="2199553" y="2234632"/>
            <a:ext cx="1919705" cy="2296418"/>
          </a:xfrm>
          <a:prstGeom prst="rect">
            <a:avLst/>
          </a:prstGeom>
          <a:pattFill prst="pct20">
            <a:fgClr>
              <a:schemeClr val="tx2">
                <a:lumMod val="5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45" name="Oval 63"/>
          <p:cNvSpPr/>
          <p:nvPr/>
        </p:nvSpPr>
        <p:spPr>
          <a:xfrm>
            <a:off x="3721351" y="4018511"/>
            <a:ext cx="321212" cy="432048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321212"/>
              <a:gd name="connsiteY0" fmla="*/ 216024 h 432048"/>
              <a:gd name="connsiteX1" fmla="*/ 216024 w 321212"/>
              <a:gd name="connsiteY1" fmla="*/ 0 h 432048"/>
              <a:gd name="connsiteX2" fmla="*/ 321212 w 321212"/>
              <a:gd name="connsiteY2" fmla="*/ 216024 h 432048"/>
              <a:gd name="connsiteX3" fmla="*/ 216024 w 321212"/>
              <a:gd name="connsiteY3" fmla="*/ 432048 h 432048"/>
              <a:gd name="connsiteX4" fmla="*/ 0 w 321212"/>
              <a:gd name="connsiteY4" fmla="*/ 216024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212" h="432048">
                <a:moveTo>
                  <a:pt x="0" y="216024"/>
                </a:moveTo>
                <a:cubicBezTo>
                  <a:pt x="0" y="96717"/>
                  <a:pt x="162489" y="0"/>
                  <a:pt x="216024" y="0"/>
                </a:cubicBezTo>
                <a:cubicBezTo>
                  <a:pt x="269559" y="0"/>
                  <a:pt x="321212" y="96717"/>
                  <a:pt x="321212" y="216024"/>
                </a:cubicBezTo>
                <a:cubicBezTo>
                  <a:pt x="321212" y="335331"/>
                  <a:pt x="269559" y="432048"/>
                  <a:pt x="216024" y="432048"/>
                </a:cubicBezTo>
                <a:cubicBezTo>
                  <a:pt x="162489" y="432048"/>
                  <a:pt x="0" y="335331"/>
                  <a:pt x="0" y="21602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02" name="Rectangle 2101"/>
          <p:cNvSpPr/>
          <p:nvPr/>
        </p:nvSpPr>
        <p:spPr>
          <a:xfrm>
            <a:off x="7188202" y="2442346"/>
            <a:ext cx="1586533" cy="189786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24" name="Rectangle 1923"/>
          <p:cNvSpPr/>
          <p:nvPr/>
        </p:nvSpPr>
        <p:spPr>
          <a:xfrm>
            <a:off x="4319400" y="2229168"/>
            <a:ext cx="1919705" cy="2296418"/>
          </a:xfrm>
          <a:prstGeom prst="rect">
            <a:avLst/>
          </a:prstGeom>
          <a:pattFill prst="pct20">
            <a:fgClr>
              <a:schemeClr val="tx2">
                <a:lumMod val="5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49" name="Oval 63"/>
          <p:cNvSpPr/>
          <p:nvPr/>
        </p:nvSpPr>
        <p:spPr>
          <a:xfrm>
            <a:off x="5844606" y="3961179"/>
            <a:ext cx="388666" cy="522778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321212"/>
              <a:gd name="connsiteY0" fmla="*/ 216024 h 432048"/>
              <a:gd name="connsiteX1" fmla="*/ 216024 w 321212"/>
              <a:gd name="connsiteY1" fmla="*/ 0 h 432048"/>
              <a:gd name="connsiteX2" fmla="*/ 321212 w 321212"/>
              <a:gd name="connsiteY2" fmla="*/ 216024 h 432048"/>
              <a:gd name="connsiteX3" fmla="*/ 216024 w 321212"/>
              <a:gd name="connsiteY3" fmla="*/ 432048 h 432048"/>
              <a:gd name="connsiteX4" fmla="*/ 0 w 321212"/>
              <a:gd name="connsiteY4" fmla="*/ 216024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212" h="432048">
                <a:moveTo>
                  <a:pt x="0" y="216024"/>
                </a:moveTo>
                <a:cubicBezTo>
                  <a:pt x="0" y="96717"/>
                  <a:pt x="162489" y="0"/>
                  <a:pt x="216024" y="0"/>
                </a:cubicBezTo>
                <a:cubicBezTo>
                  <a:pt x="269559" y="0"/>
                  <a:pt x="321212" y="96717"/>
                  <a:pt x="321212" y="216024"/>
                </a:cubicBezTo>
                <a:cubicBezTo>
                  <a:pt x="321212" y="335331"/>
                  <a:pt x="269559" y="432048"/>
                  <a:pt x="216024" y="432048"/>
                </a:cubicBezTo>
                <a:cubicBezTo>
                  <a:pt x="162489" y="432048"/>
                  <a:pt x="0" y="335331"/>
                  <a:pt x="0" y="216024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75" name="Oval 53"/>
          <p:cNvSpPr/>
          <p:nvPr/>
        </p:nvSpPr>
        <p:spPr>
          <a:xfrm rot="2937682">
            <a:off x="6824990" y="2637092"/>
            <a:ext cx="640527" cy="505718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626011"/>
              <a:gd name="connsiteY0" fmla="*/ 216024 h 432048"/>
              <a:gd name="connsiteX1" fmla="*/ 409987 w 626011"/>
              <a:gd name="connsiteY1" fmla="*/ 0 h 432048"/>
              <a:gd name="connsiteX2" fmla="*/ 626011 w 626011"/>
              <a:gd name="connsiteY2" fmla="*/ 216024 h 432048"/>
              <a:gd name="connsiteX3" fmla="*/ 409987 w 626011"/>
              <a:gd name="connsiteY3" fmla="*/ 432048 h 432048"/>
              <a:gd name="connsiteX4" fmla="*/ 0 w 626011"/>
              <a:gd name="connsiteY4" fmla="*/ 216024 h 432048"/>
              <a:gd name="connsiteX0" fmla="*/ 55 w 626066"/>
              <a:gd name="connsiteY0" fmla="*/ 84585 h 300609"/>
              <a:gd name="connsiteX1" fmla="*/ 382333 w 626066"/>
              <a:gd name="connsiteY1" fmla="*/ 7107 h 300609"/>
              <a:gd name="connsiteX2" fmla="*/ 626066 w 626066"/>
              <a:gd name="connsiteY2" fmla="*/ 84585 h 300609"/>
              <a:gd name="connsiteX3" fmla="*/ 410042 w 626066"/>
              <a:gd name="connsiteY3" fmla="*/ 300609 h 300609"/>
              <a:gd name="connsiteX4" fmla="*/ 55 w 626066"/>
              <a:gd name="connsiteY4" fmla="*/ 84585 h 300609"/>
              <a:gd name="connsiteX0" fmla="*/ 130 w 626141"/>
              <a:gd name="connsiteY0" fmla="*/ 202169 h 418193"/>
              <a:gd name="connsiteX1" fmla="*/ 368554 w 626141"/>
              <a:gd name="connsiteY1" fmla="*/ 0 h 418193"/>
              <a:gd name="connsiteX2" fmla="*/ 626141 w 626141"/>
              <a:gd name="connsiteY2" fmla="*/ 202169 h 418193"/>
              <a:gd name="connsiteX3" fmla="*/ 410117 w 626141"/>
              <a:gd name="connsiteY3" fmla="*/ 418193 h 418193"/>
              <a:gd name="connsiteX4" fmla="*/ 130 w 626141"/>
              <a:gd name="connsiteY4" fmla="*/ 202169 h 418193"/>
              <a:gd name="connsiteX0" fmla="*/ 122 w 501442"/>
              <a:gd name="connsiteY0" fmla="*/ 202169 h 418193"/>
              <a:gd name="connsiteX1" fmla="*/ 368546 w 501442"/>
              <a:gd name="connsiteY1" fmla="*/ 0 h 418193"/>
              <a:gd name="connsiteX2" fmla="*/ 501442 w 501442"/>
              <a:gd name="connsiteY2" fmla="*/ 202169 h 418193"/>
              <a:gd name="connsiteX3" fmla="*/ 410109 w 501442"/>
              <a:gd name="connsiteY3" fmla="*/ 418193 h 418193"/>
              <a:gd name="connsiteX4" fmla="*/ 122 w 501442"/>
              <a:gd name="connsiteY4" fmla="*/ 202169 h 418193"/>
              <a:gd name="connsiteX0" fmla="*/ 10180 w 511500"/>
              <a:gd name="connsiteY0" fmla="*/ 299150 h 515174"/>
              <a:gd name="connsiteX1" fmla="*/ 156932 w 511500"/>
              <a:gd name="connsiteY1" fmla="*/ 0 h 515174"/>
              <a:gd name="connsiteX2" fmla="*/ 511500 w 511500"/>
              <a:gd name="connsiteY2" fmla="*/ 299150 h 515174"/>
              <a:gd name="connsiteX3" fmla="*/ 420167 w 511500"/>
              <a:gd name="connsiteY3" fmla="*/ 515174 h 515174"/>
              <a:gd name="connsiteX4" fmla="*/ 10180 w 511500"/>
              <a:gd name="connsiteY4" fmla="*/ 299150 h 515174"/>
              <a:gd name="connsiteX0" fmla="*/ 8418 w 428849"/>
              <a:gd name="connsiteY0" fmla="*/ 299909 h 516596"/>
              <a:gd name="connsiteX1" fmla="*/ 155170 w 428849"/>
              <a:gd name="connsiteY1" fmla="*/ 759 h 516596"/>
              <a:gd name="connsiteX2" fmla="*/ 315775 w 428849"/>
              <a:gd name="connsiteY2" fmla="*/ 230636 h 516596"/>
              <a:gd name="connsiteX3" fmla="*/ 418405 w 428849"/>
              <a:gd name="connsiteY3" fmla="*/ 515933 h 516596"/>
              <a:gd name="connsiteX4" fmla="*/ 8418 w 428849"/>
              <a:gd name="connsiteY4" fmla="*/ 299909 h 51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8849" h="516596">
                <a:moveTo>
                  <a:pt x="8418" y="299909"/>
                </a:moveTo>
                <a:cubicBezTo>
                  <a:pt x="-35454" y="214047"/>
                  <a:pt x="103944" y="12304"/>
                  <a:pt x="155170" y="759"/>
                </a:cubicBezTo>
                <a:cubicBezTo>
                  <a:pt x="206396" y="-10786"/>
                  <a:pt x="315775" y="111329"/>
                  <a:pt x="315775" y="230636"/>
                </a:cubicBezTo>
                <a:cubicBezTo>
                  <a:pt x="315775" y="349943"/>
                  <a:pt x="469631" y="504388"/>
                  <a:pt x="418405" y="515933"/>
                </a:cubicBezTo>
                <a:cubicBezTo>
                  <a:pt x="367179" y="527478"/>
                  <a:pt x="52290" y="385771"/>
                  <a:pt x="8418" y="299909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56" name="Oval 50"/>
          <p:cNvSpPr/>
          <p:nvPr/>
        </p:nvSpPr>
        <p:spPr>
          <a:xfrm rot="2223356">
            <a:off x="2765014" y="4143320"/>
            <a:ext cx="300861" cy="466247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487467"/>
              <a:gd name="connsiteY0" fmla="*/ 246310 h 466247"/>
              <a:gd name="connsiteX1" fmla="*/ 216024 w 487467"/>
              <a:gd name="connsiteY1" fmla="*/ 30286 h 466247"/>
              <a:gd name="connsiteX2" fmla="*/ 487467 w 487467"/>
              <a:gd name="connsiteY2" fmla="*/ 80056 h 466247"/>
              <a:gd name="connsiteX3" fmla="*/ 216024 w 487467"/>
              <a:gd name="connsiteY3" fmla="*/ 462334 h 466247"/>
              <a:gd name="connsiteX4" fmla="*/ 0 w 487467"/>
              <a:gd name="connsiteY4" fmla="*/ 246310 h 466247"/>
              <a:gd name="connsiteX0" fmla="*/ 7357 w 300861"/>
              <a:gd name="connsiteY0" fmla="*/ 246310 h 466247"/>
              <a:gd name="connsiteX1" fmla="*/ 29418 w 300861"/>
              <a:gd name="connsiteY1" fmla="*/ 30286 h 466247"/>
              <a:gd name="connsiteX2" fmla="*/ 300861 w 300861"/>
              <a:gd name="connsiteY2" fmla="*/ 80056 h 466247"/>
              <a:gd name="connsiteX3" fmla="*/ 29418 w 300861"/>
              <a:gd name="connsiteY3" fmla="*/ 462334 h 466247"/>
              <a:gd name="connsiteX4" fmla="*/ 7357 w 300861"/>
              <a:gd name="connsiteY4" fmla="*/ 246310 h 466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861" h="466247">
                <a:moveTo>
                  <a:pt x="7357" y="246310"/>
                </a:moveTo>
                <a:cubicBezTo>
                  <a:pt x="7357" y="127003"/>
                  <a:pt x="-19499" y="57995"/>
                  <a:pt x="29418" y="30286"/>
                </a:cubicBezTo>
                <a:cubicBezTo>
                  <a:pt x="78335" y="2577"/>
                  <a:pt x="300861" y="-39251"/>
                  <a:pt x="300861" y="80056"/>
                </a:cubicBezTo>
                <a:cubicBezTo>
                  <a:pt x="300861" y="199363"/>
                  <a:pt x="78335" y="434625"/>
                  <a:pt x="29418" y="462334"/>
                </a:cubicBezTo>
                <a:cubicBezTo>
                  <a:pt x="-19499" y="490043"/>
                  <a:pt x="7357" y="365617"/>
                  <a:pt x="7357" y="24631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57" name="Oval 53"/>
          <p:cNvSpPr/>
          <p:nvPr/>
        </p:nvSpPr>
        <p:spPr>
          <a:xfrm rot="2937682">
            <a:off x="2195226" y="2684222"/>
            <a:ext cx="397716" cy="345413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626011"/>
              <a:gd name="connsiteY0" fmla="*/ 216024 h 432048"/>
              <a:gd name="connsiteX1" fmla="*/ 409987 w 626011"/>
              <a:gd name="connsiteY1" fmla="*/ 0 h 432048"/>
              <a:gd name="connsiteX2" fmla="*/ 626011 w 626011"/>
              <a:gd name="connsiteY2" fmla="*/ 216024 h 432048"/>
              <a:gd name="connsiteX3" fmla="*/ 409987 w 626011"/>
              <a:gd name="connsiteY3" fmla="*/ 432048 h 432048"/>
              <a:gd name="connsiteX4" fmla="*/ 0 w 626011"/>
              <a:gd name="connsiteY4" fmla="*/ 216024 h 432048"/>
              <a:gd name="connsiteX0" fmla="*/ 55 w 626066"/>
              <a:gd name="connsiteY0" fmla="*/ 84585 h 300609"/>
              <a:gd name="connsiteX1" fmla="*/ 382333 w 626066"/>
              <a:gd name="connsiteY1" fmla="*/ 7107 h 300609"/>
              <a:gd name="connsiteX2" fmla="*/ 626066 w 626066"/>
              <a:gd name="connsiteY2" fmla="*/ 84585 h 300609"/>
              <a:gd name="connsiteX3" fmla="*/ 410042 w 626066"/>
              <a:gd name="connsiteY3" fmla="*/ 300609 h 300609"/>
              <a:gd name="connsiteX4" fmla="*/ 55 w 626066"/>
              <a:gd name="connsiteY4" fmla="*/ 84585 h 300609"/>
              <a:gd name="connsiteX0" fmla="*/ 130 w 626141"/>
              <a:gd name="connsiteY0" fmla="*/ 202169 h 418193"/>
              <a:gd name="connsiteX1" fmla="*/ 368554 w 626141"/>
              <a:gd name="connsiteY1" fmla="*/ 0 h 418193"/>
              <a:gd name="connsiteX2" fmla="*/ 626141 w 626141"/>
              <a:gd name="connsiteY2" fmla="*/ 202169 h 418193"/>
              <a:gd name="connsiteX3" fmla="*/ 410117 w 626141"/>
              <a:gd name="connsiteY3" fmla="*/ 418193 h 418193"/>
              <a:gd name="connsiteX4" fmla="*/ 130 w 626141"/>
              <a:gd name="connsiteY4" fmla="*/ 202169 h 418193"/>
              <a:gd name="connsiteX0" fmla="*/ 122 w 501442"/>
              <a:gd name="connsiteY0" fmla="*/ 202169 h 418193"/>
              <a:gd name="connsiteX1" fmla="*/ 368546 w 501442"/>
              <a:gd name="connsiteY1" fmla="*/ 0 h 418193"/>
              <a:gd name="connsiteX2" fmla="*/ 501442 w 501442"/>
              <a:gd name="connsiteY2" fmla="*/ 202169 h 418193"/>
              <a:gd name="connsiteX3" fmla="*/ 410109 w 501442"/>
              <a:gd name="connsiteY3" fmla="*/ 418193 h 418193"/>
              <a:gd name="connsiteX4" fmla="*/ 122 w 501442"/>
              <a:gd name="connsiteY4" fmla="*/ 202169 h 418193"/>
              <a:gd name="connsiteX0" fmla="*/ 10180 w 511500"/>
              <a:gd name="connsiteY0" fmla="*/ 299150 h 515174"/>
              <a:gd name="connsiteX1" fmla="*/ 156932 w 511500"/>
              <a:gd name="connsiteY1" fmla="*/ 0 h 515174"/>
              <a:gd name="connsiteX2" fmla="*/ 511500 w 511500"/>
              <a:gd name="connsiteY2" fmla="*/ 299150 h 515174"/>
              <a:gd name="connsiteX3" fmla="*/ 420167 w 511500"/>
              <a:gd name="connsiteY3" fmla="*/ 515174 h 515174"/>
              <a:gd name="connsiteX4" fmla="*/ 10180 w 511500"/>
              <a:gd name="connsiteY4" fmla="*/ 299150 h 515174"/>
              <a:gd name="connsiteX0" fmla="*/ 8418 w 428849"/>
              <a:gd name="connsiteY0" fmla="*/ 299909 h 516596"/>
              <a:gd name="connsiteX1" fmla="*/ 155170 w 428849"/>
              <a:gd name="connsiteY1" fmla="*/ 759 h 516596"/>
              <a:gd name="connsiteX2" fmla="*/ 315775 w 428849"/>
              <a:gd name="connsiteY2" fmla="*/ 230636 h 516596"/>
              <a:gd name="connsiteX3" fmla="*/ 418405 w 428849"/>
              <a:gd name="connsiteY3" fmla="*/ 515933 h 516596"/>
              <a:gd name="connsiteX4" fmla="*/ 8418 w 428849"/>
              <a:gd name="connsiteY4" fmla="*/ 299909 h 51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8849" h="516596">
                <a:moveTo>
                  <a:pt x="8418" y="299909"/>
                </a:moveTo>
                <a:cubicBezTo>
                  <a:pt x="-35454" y="214047"/>
                  <a:pt x="103944" y="12304"/>
                  <a:pt x="155170" y="759"/>
                </a:cubicBezTo>
                <a:cubicBezTo>
                  <a:pt x="206396" y="-10786"/>
                  <a:pt x="315775" y="111329"/>
                  <a:pt x="315775" y="230636"/>
                </a:cubicBezTo>
                <a:cubicBezTo>
                  <a:pt x="315775" y="349943"/>
                  <a:pt x="469631" y="504388"/>
                  <a:pt x="418405" y="515933"/>
                </a:cubicBezTo>
                <a:cubicBezTo>
                  <a:pt x="367179" y="527478"/>
                  <a:pt x="52290" y="385771"/>
                  <a:pt x="8418" y="29990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1" name="Rectangle 70"/>
          <p:cNvSpPr/>
          <p:nvPr/>
        </p:nvSpPr>
        <p:spPr>
          <a:xfrm>
            <a:off x="46357" y="2206348"/>
            <a:ext cx="1919705" cy="2296418"/>
          </a:xfrm>
          <a:prstGeom prst="rect">
            <a:avLst/>
          </a:prstGeom>
          <a:pattFill prst="pct5">
            <a:fgClr>
              <a:schemeClr val="tx2">
                <a:lumMod val="5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4" name="Oval 43"/>
          <p:cNvSpPr/>
          <p:nvPr/>
        </p:nvSpPr>
        <p:spPr>
          <a:xfrm>
            <a:off x="527638" y="4017922"/>
            <a:ext cx="115557" cy="193687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847 w 432895"/>
              <a:gd name="connsiteY0" fmla="*/ 105705 h 321729"/>
              <a:gd name="connsiteX1" fmla="*/ 286144 w 432895"/>
              <a:gd name="connsiteY1" fmla="*/ 518 h 321729"/>
              <a:gd name="connsiteX2" fmla="*/ 432895 w 432895"/>
              <a:gd name="connsiteY2" fmla="*/ 105705 h 321729"/>
              <a:gd name="connsiteX3" fmla="*/ 216871 w 432895"/>
              <a:gd name="connsiteY3" fmla="*/ 321729 h 321729"/>
              <a:gd name="connsiteX4" fmla="*/ 847 w 432895"/>
              <a:gd name="connsiteY4" fmla="*/ 105705 h 32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895" h="321729">
                <a:moveTo>
                  <a:pt x="847" y="105705"/>
                </a:moveTo>
                <a:cubicBezTo>
                  <a:pt x="12393" y="52170"/>
                  <a:pt x="166837" y="518"/>
                  <a:pt x="286144" y="518"/>
                </a:cubicBezTo>
                <a:cubicBezTo>
                  <a:pt x="405451" y="518"/>
                  <a:pt x="432895" y="-13602"/>
                  <a:pt x="432895" y="105705"/>
                </a:cubicBezTo>
                <a:cubicBezTo>
                  <a:pt x="432895" y="225012"/>
                  <a:pt x="336178" y="321729"/>
                  <a:pt x="216871" y="321729"/>
                </a:cubicBezTo>
                <a:cubicBezTo>
                  <a:pt x="97564" y="321729"/>
                  <a:pt x="-10699" y="159240"/>
                  <a:pt x="847" y="10570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6" name="Oval 45"/>
          <p:cNvSpPr/>
          <p:nvPr/>
        </p:nvSpPr>
        <p:spPr>
          <a:xfrm>
            <a:off x="1618325" y="2264039"/>
            <a:ext cx="300817" cy="292607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293503"/>
              <a:gd name="connsiteY0" fmla="*/ 216352 h 432898"/>
              <a:gd name="connsiteX1" fmla="*/ 216024 w 293503"/>
              <a:gd name="connsiteY1" fmla="*/ 328 h 432898"/>
              <a:gd name="connsiteX2" fmla="*/ 293503 w 293503"/>
              <a:gd name="connsiteY2" fmla="*/ 257915 h 432898"/>
              <a:gd name="connsiteX3" fmla="*/ 216024 w 293503"/>
              <a:gd name="connsiteY3" fmla="*/ 432376 h 432898"/>
              <a:gd name="connsiteX4" fmla="*/ 0 w 293503"/>
              <a:gd name="connsiteY4" fmla="*/ 216352 h 432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3503" h="432898">
                <a:moveTo>
                  <a:pt x="0" y="216352"/>
                </a:moveTo>
                <a:cubicBezTo>
                  <a:pt x="0" y="97045"/>
                  <a:pt x="167107" y="-6599"/>
                  <a:pt x="216024" y="328"/>
                </a:cubicBezTo>
                <a:cubicBezTo>
                  <a:pt x="264941" y="7255"/>
                  <a:pt x="293503" y="138608"/>
                  <a:pt x="293503" y="257915"/>
                </a:cubicBezTo>
                <a:cubicBezTo>
                  <a:pt x="293503" y="377222"/>
                  <a:pt x="264941" y="439303"/>
                  <a:pt x="216024" y="432376"/>
                </a:cubicBezTo>
                <a:cubicBezTo>
                  <a:pt x="167107" y="425449"/>
                  <a:pt x="0" y="335659"/>
                  <a:pt x="0" y="21635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6" name="Oval 55"/>
          <p:cNvSpPr/>
          <p:nvPr/>
        </p:nvSpPr>
        <p:spPr>
          <a:xfrm>
            <a:off x="926261" y="2608636"/>
            <a:ext cx="153783" cy="155795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550 w 433598"/>
              <a:gd name="connsiteY0" fmla="*/ 229879 h 445903"/>
              <a:gd name="connsiteX1" fmla="*/ 314556 w 433598"/>
              <a:gd name="connsiteY1" fmla="*/ 0 h 445903"/>
              <a:gd name="connsiteX2" fmla="*/ 433598 w 433598"/>
              <a:gd name="connsiteY2" fmla="*/ 229879 h 445903"/>
              <a:gd name="connsiteX3" fmla="*/ 217574 w 433598"/>
              <a:gd name="connsiteY3" fmla="*/ 445903 h 445903"/>
              <a:gd name="connsiteX4" fmla="*/ 1550 w 433598"/>
              <a:gd name="connsiteY4" fmla="*/ 229879 h 445903"/>
              <a:gd name="connsiteX0" fmla="*/ 2824 w 310181"/>
              <a:gd name="connsiteY0" fmla="*/ 97850 h 455298"/>
              <a:gd name="connsiteX1" fmla="*/ 191139 w 310181"/>
              <a:gd name="connsiteY1" fmla="*/ 6516 h 455298"/>
              <a:gd name="connsiteX2" fmla="*/ 310181 w 310181"/>
              <a:gd name="connsiteY2" fmla="*/ 236395 h 455298"/>
              <a:gd name="connsiteX3" fmla="*/ 94157 w 310181"/>
              <a:gd name="connsiteY3" fmla="*/ 452419 h 455298"/>
              <a:gd name="connsiteX4" fmla="*/ 2824 w 310181"/>
              <a:gd name="connsiteY4" fmla="*/ 97850 h 455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181" h="455298">
                <a:moveTo>
                  <a:pt x="2824" y="97850"/>
                </a:moveTo>
                <a:cubicBezTo>
                  <a:pt x="18988" y="23533"/>
                  <a:pt x="139913" y="-16575"/>
                  <a:pt x="191139" y="6516"/>
                </a:cubicBezTo>
                <a:cubicBezTo>
                  <a:pt x="242365" y="29607"/>
                  <a:pt x="310181" y="117088"/>
                  <a:pt x="310181" y="236395"/>
                </a:cubicBezTo>
                <a:cubicBezTo>
                  <a:pt x="310181" y="355702"/>
                  <a:pt x="145383" y="475510"/>
                  <a:pt x="94157" y="452419"/>
                </a:cubicBezTo>
                <a:cubicBezTo>
                  <a:pt x="42931" y="429328"/>
                  <a:pt x="-13340" y="172167"/>
                  <a:pt x="2824" y="9785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7" name="Oval 56"/>
          <p:cNvSpPr/>
          <p:nvPr/>
        </p:nvSpPr>
        <p:spPr>
          <a:xfrm>
            <a:off x="1395622" y="2626849"/>
            <a:ext cx="144016" cy="158403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439053"/>
              <a:gd name="connsiteY0" fmla="*/ 251584 h 467608"/>
              <a:gd name="connsiteX1" fmla="*/ 216024 w 439053"/>
              <a:gd name="connsiteY1" fmla="*/ 35560 h 467608"/>
              <a:gd name="connsiteX2" fmla="*/ 410952 w 439053"/>
              <a:gd name="connsiteY2" fmla="*/ 21760 h 467608"/>
              <a:gd name="connsiteX3" fmla="*/ 432048 w 439053"/>
              <a:gd name="connsiteY3" fmla="*/ 251584 h 467608"/>
              <a:gd name="connsiteX4" fmla="*/ 216024 w 439053"/>
              <a:gd name="connsiteY4" fmla="*/ 467608 h 467608"/>
              <a:gd name="connsiteX5" fmla="*/ 0 w 439053"/>
              <a:gd name="connsiteY5" fmla="*/ 251584 h 467608"/>
              <a:gd name="connsiteX0" fmla="*/ 0 w 417229"/>
              <a:gd name="connsiteY0" fmla="*/ 251584 h 468170"/>
              <a:gd name="connsiteX1" fmla="*/ 216024 w 417229"/>
              <a:gd name="connsiteY1" fmla="*/ 35560 h 468170"/>
              <a:gd name="connsiteX2" fmla="*/ 410952 w 417229"/>
              <a:gd name="connsiteY2" fmla="*/ 21760 h 468170"/>
              <a:gd name="connsiteX3" fmla="*/ 307357 w 417229"/>
              <a:gd name="connsiteY3" fmla="*/ 196166 h 468170"/>
              <a:gd name="connsiteX4" fmla="*/ 216024 w 417229"/>
              <a:gd name="connsiteY4" fmla="*/ 467608 h 468170"/>
              <a:gd name="connsiteX5" fmla="*/ 0 w 417229"/>
              <a:gd name="connsiteY5" fmla="*/ 251584 h 468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7229" h="468170">
                <a:moveTo>
                  <a:pt x="0" y="251584"/>
                </a:moveTo>
                <a:cubicBezTo>
                  <a:pt x="0" y="132277"/>
                  <a:pt x="147532" y="73864"/>
                  <a:pt x="216024" y="35560"/>
                </a:cubicBezTo>
                <a:cubicBezTo>
                  <a:pt x="284516" y="-2744"/>
                  <a:pt x="374948" y="-14244"/>
                  <a:pt x="410952" y="21760"/>
                </a:cubicBezTo>
                <a:cubicBezTo>
                  <a:pt x="446956" y="57764"/>
                  <a:pt x="316754" y="121858"/>
                  <a:pt x="307357" y="196166"/>
                </a:cubicBezTo>
                <a:cubicBezTo>
                  <a:pt x="297960" y="270474"/>
                  <a:pt x="267250" y="458372"/>
                  <a:pt x="216024" y="467608"/>
                </a:cubicBezTo>
                <a:cubicBezTo>
                  <a:pt x="164798" y="476844"/>
                  <a:pt x="0" y="370891"/>
                  <a:pt x="0" y="2515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0" name="Oval 59"/>
          <p:cNvSpPr/>
          <p:nvPr/>
        </p:nvSpPr>
        <p:spPr>
          <a:xfrm>
            <a:off x="1271087" y="3208346"/>
            <a:ext cx="223225" cy="161714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066 w 433114"/>
              <a:gd name="connsiteY0" fmla="*/ 94184 h 310208"/>
              <a:gd name="connsiteX1" fmla="*/ 161671 w 433114"/>
              <a:gd name="connsiteY1" fmla="*/ 2851 h 310208"/>
              <a:gd name="connsiteX2" fmla="*/ 433114 w 433114"/>
              <a:gd name="connsiteY2" fmla="*/ 94184 h 310208"/>
              <a:gd name="connsiteX3" fmla="*/ 217090 w 433114"/>
              <a:gd name="connsiteY3" fmla="*/ 310208 h 310208"/>
              <a:gd name="connsiteX4" fmla="*/ 1066 w 433114"/>
              <a:gd name="connsiteY4" fmla="*/ 94184 h 310208"/>
              <a:gd name="connsiteX0" fmla="*/ 548 w 446451"/>
              <a:gd name="connsiteY0" fmla="*/ 109063 h 311257"/>
              <a:gd name="connsiteX1" fmla="*/ 175008 w 446451"/>
              <a:gd name="connsiteY1" fmla="*/ 3875 h 311257"/>
              <a:gd name="connsiteX2" fmla="*/ 446451 w 446451"/>
              <a:gd name="connsiteY2" fmla="*/ 95208 h 311257"/>
              <a:gd name="connsiteX3" fmla="*/ 230427 w 446451"/>
              <a:gd name="connsiteY3" fmla="*/ 311232 h 311257"/>
              <a:gd name="connsiteX4" fmla="*/ 548 w 446451"/>
              <a:gd name="connsiteY4" fmla="*/ 109063 h 311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6451" h="311257">
                <a:moveTo>
                  <a:pt x="548" y="109063"/>
                </a:moveTo>
                <a:cubicBezTo>
                  <a:pt x="-8689" y="57837"/>
                  <a:pt x="100691" y="6184"/>
                  <a:pt x="175008" y="3875"/>
                </a:cubicBezTo>
                <a:cubicBezTo>
                  <a:pt x="249325" y="1566"/>
                  <a:pt x="446451" y="-24099"/>
                  <a:pt x="446451" y="95208"/>
                </a:cubicBezTo>
                <a:cubicBezTo>
                  <a:pt x="446451" y="214515"/>
                  <a:pt x="304744" y="308923"/>
                  <a:pt x="230427" y="311232"/>
                </a:cubicBezTo>
                <a:cubicBezTo>
                  <a:pt x="156110" y="313541"/>
                  <a:pt x="9785" y="160289"/>
                  <a:pt x="548" y="10906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1" name="Oval 60"/>
          <p:cNvSpPr/>
          <p:nvPr/>
        </p:nvSpPr>
        <p:spPr>
          <a:xfrm>
            <a:off x="1314029" y="2934170"/>
            <a:ext cx="108012" cy="128619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321211"/>
              <a:gd name="connsiteY0" fmla="*/ 216063 h 432132"/>
              <a:gd name="connsiteX1" fmla="*/ 216024 w 321211"/>
              <a:gd name="connsiteY1" fmla="*/ 39 h 432132"/>
              <a:gd name="connsiteX2" fmla="*/ 321211 w 321211"/>
              <a:gd name="connsiteY2" fmla="*/ 229917 h 432132"/>
              <a:gd name="connsiteX3" fmla="*/ 216024 w 321211"/>
              <a:gd name="connsiteY3" fmla="*/ 432087 h 432132"/>
              <a:gd name="connsiteX4" fmla="*/ 0 w 321211"/>
              <a:gd name="connsiteY4" fmla="*/ 216063 h 432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211" h="432132">
                <a:moveTo>
                  <a:pt x="0" y="216063"/>
                </a:moveTo>
                <a:cubicBezTo>
                  <a:pt x="0" y="96756"/>
                  <a:pt x="162489" y="-2270"/>
                  <a:pt x="216024" y="39"/>
                </a:cubicBezTo>
                <a:cubicBezTo>
                  <a:pt x="269559" y="2348"/>
                  <a:pt x="321211" y="110610"/>
                  <a:pt x="321211" y="229917"/>
                </a:cubicBezTo>
                <a:cubicBezTo>
                  <a:pt x="321211" y="349224"/>
                  <a:pt x="269559" y="434396"/>
                  <a:pt x="216024" y="432087"/>
                </a:cubicBezTo>
                <a:cubicBezTo>
                  <a:pt x="162489" y="429778"/>
                  <a:pt x="0" y="335370"/>
                  <a:pt x="0" y="21606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8" name="Oval 54"/>
          <p:cNvSpPr/>
          <p:nvPr/>
        </p:nvSpPr>
        <p:spPr>
          <a:xfrm rot="11418774">
            <a:off x="76923" y="2251582"/>
            <a:ext cx="360040" cy="317627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066 w 433114"/>
              <a:gd name="connsiteY0" fmla="*/ 368424 h 584448"/>
              <a:gd name="connsiteX1" fmla="*/ 161672 w 433114"/>
              <a:gd name="connsiteY1" fmla="*/ 0 h 584448"/>
              <a:gd name="connsiteX2" fmla="*/ 433114 w 433114"/>
              <a:gd name="connsiteY2" fmla="*/ 368424 h 584448"/>
              <a:gd name="connsiteX3" fmla="*/ 217090 w 433114"/>
              <a:gd name="connsiteY3" fmla="*/ 584448 h 584448"/>
              <a:gd name="connsiteX4" fmla="*/ 1066 w 433114"/>
              <a:gd name="connsiteY4" fmla="*/ 368424 h 584448"/>
              <a:gd name="connsiteX0" fmla="*/ 191913 w 623961"/>
              <a:gd name="connsiteY0" fmla="*/ 368424 h 590960"/>
              <a:gd name="connsiteX1" fmla="*/ 352519 w 623961"/>
              <a:gd name="connsiteY1" fmla="*/ 0 h 590960"/>
              <a:gd name="connsiteX2" fmla="*/ 623961 w 623961"/>
              <a:gd name="connsiteY2" fmla="*/ 368424 h 590960"/>
              <a:gd name="connsiteX3" fmla="*/ 407937 w 623961"/>
              <a:gd name="connsiteY3" fmla="*/ 584448 h 590960"/>
              <a:gd name="connsiteX4" fmla="*/ 5086 w 623961"/>
              <a:gd name="connsiteY4" fmla="*/ 519881 h 590960"/>
              <a:gd name="connsiteX5" fmla="*/ 191913 w 623961"/>
              <a:gd name="connsiteY5" fmla="*/ 368424 h 590960"/>
              <a:gd name="connsiteX0" fmla="*/ 191913 w 623961"/>
              <a:gd name="connsiteY0" fmla="*/ 245408 h 592634"/>
              <a:gd name="connsiteX1" fmla="*/ 352519 w 623961"/>
              <a:gd name="connsiteY1" fmla="*/ 1674 h 592634"/>
              <a:gd name="connsiteX2" fmla="*/ 623961 w 623961"/>
              <a:gd name="connsiteY2" fmla="*/ 370098 h 592634"/>
              <a:gd name="connsiteX3" fmla="*/ 407937 w 623961"/>
              <a:gd name="connsiteY3" fmla="*/ 586122 h 592634"/>
              <a:gd name="connsiteX4" fmla="*/ 5086 w 623961"/>
              <a:gd name="connsiteY4" fmla="*/ 521555 h 592634"/>
              <a:gd name="connsiteX5" fmla="*/ 191913 w 623961"/>
              <a:gd name="connsiteY5" fmla="*/ 245408 h 592634"/>
              <a:gd name="connsiteX0" fmla="*/ 191913 w 461915"/>
              <a:gd name="connsiteY0" fmla="*/ 244791 h 593724"/>
              <a:gd name="connsiteX1" fmla="*/ 352519 w 461915"/>
              <a:gd name="connsiteY1" fmla="*/ 1057 h 593724"/>
              <a:gd name="connsiteX2" fmla="*/ 457706 w 461915"/>
              <a:gd name="connsiteY2" fmla="*/ 341772 h 593724"/>
              <a:gd name="connsiteX3" fmla="*/ 407937 w 461915"/>
              <a:gd name="connsiteY3" fmla="*/ 585505 h 593724"/>
              <a:gd name="connsiteX4" fmla="*/ 5086 w 461915"/>
              <a:gd name="connsiteY4" fmla="*/ 520938 h 593724"/>
              <a:gd name="connsiteX5" fmla="*/ 191913 w 461915"/>
              <a:gd name="connsiteY5" fmla="*/ 244791 h 593724"/>
              <a:gd name="connsiteX0" fmla="*/ 191913 w 457706"/>
              <a:gd name="connsiteY0" fmla="*/ 244791 h 533116"/>
              <a:gd name="connsiteX1" fmla="*/ 352519 w 457706"/>
              <a:gd name="connsiteY1" fmla="*/ 1057 h 533116"/>
              <a:gd name="connsiteX2" fmla="*/ 457706 w 457706"/>
              <a:gd name="connsiteY2" fmla="*/ 341772 h 533116"/>
              <a:gd name="connsiteX3" fmla="*/ 338664 w 457706"/>
              <a:gd name="connsiteY3" fmla="*/ 474668 h 533116"/>
              <a:gd name="connsiteX4" fmla="*/ 5086 w 457706"/>
              <a:gd name="connsiteY4" fmla="*/ 520938 h 533116"/>
              <a:gd name="connsiteX5" fmla="*/ 191913 w 457706"/>
              <a:gd name="connsiteY5" fmla="*/ 244791 h 533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7706" h="533116">
                <a:moveTo>
                  <a:pt x="191913" y="244791"/>
                </a:moveTo>
                <a:cubicBezTo>
                  <a:pt x="249818" y="158144"/>
                  <a:pt x="308220" y="-15106"/>
                  <a:pt x="352519" y="1057"/>
                </a:cubicBezTo>
                <a:cubicBezTo>
                  <a:pt x="396818" y="17220"/>
                  <a:pt x="457706" y="222465"/>
                  <a:pt x="457706" y="341772"/>
                </a:cubicBezTo>
                <a:cubicBezTo>
                  <a:pt x="457706" y="461079"/>
                  <a:pt x="414101" y="444807"/>
                  <a:pt x="338664" y="474668"/>
                </a:cubicBezTo>
                <a:cubicBezTo>
                  <a:pt x="263227" y="504529"/>
                  <a:pt x="41090" y="556942"/>
                  <a:pt x="5086" y="520938"/>
                </a:cubicBezTo>
                <a:cubicBezTo>
                  <a:pt x="-30918" y="484934"/>
                  <a:pt x="134008" y="331438"/>
                  <a:pt x="191913" y="24479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9" name="Oval 62"/>
          <p:cNvSpPr/>
          <p:nvPr/>
        </p:nvSpPr>
        <p:spPr>
          <a:xfrm>
            <a:off x="909735" y="3865447"/>
            <a:ext cx="135698" cy="242338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959 w 434524"/>
              <a:gd name="connsiteY0" fmla="*/ 451552 h 667576"/>
              <a:gd name="connsiteX1" fmla="*/ 328820 w 434524"/>
              <a:gd name="connsiteY1" fmla="*/ 0 h 667576"/>
              <a:gd name="connsiteX2" fmla="*/ 434007 w 434524"/>
              <a:gd name="connsiteY2" fmla="*/ 451552 h 667576"/>
              <a:gd name="connsiteX3" fmla="*/ 217983 w 434524"/>
              <a:gd name="connsiteY3" fmla="*/ 667576 h 667576"/>
              <a:gd name="connsiteX4" fmla="*/ 1959 w 434524"/>
              <a:gd name="connsiteY4" fmla="*/ 451552 h 667576"/>
              <a:gd name="connsiteX0" fmla="*/ 814 w 599117"/>
              <a:gd name="connsiteY0" fmla="*/ 261438 h 676470"/>
              <a:gd name="connsiteX1" fmla="*/ 493930 w 599117"/>
              <a:gd name="connsiteY1" fmla="*/ 3850 h 676470"/>
              <a:gd name="connsiteX2" fmla="*/ 599117 w 599117"/>
              <a:gd name="connsiteY2" fmla="*/ 455402 h 676470"/>
              <a:gd name="connsiteX3" fmla="*/ 383093 w 599117"/>
              <a:gd name="connsiteY3" fmla="*/ 671426 h 676470"/>
              <a:gd name="connsiteX4" fmla="*/ 814 w 599117"/>
              <a:gd name="connsiteY4" fmla="*/ 261438 h 676470"/>
              <a:gd name="connsiteX0" fmla="*/ 5099 w 603402"/>
              <a:gd name="connsiteY0" fmla="*/ 260867 h 514009"/>
              <a:gd name="connsiteX1" fmla="*/ 498215 w 603402"/>
              <a:gd name="connsiteY1" fmla="*/ 3279 h 514009"/>
              <a:gd name="connsiteX2" fmla="*/ 603402 w 603402"/>
              <a:gd name="connsiteY2" fmla="*/ 454831 h 514009"/>
              <a:gd name="connsiteX3" fmla="*/ 262687 w 603402"/>
              <a:gd name="connsiteY3" fmla="*/ 449182 h 514009"/>
              <a:gd name="connsiteX4" fmla="*/ 5099 w 603402"/>
              <a:gd name="connsiteY4" fmla="*/ 260867 h 514009"/>
              <a:gd name="connsiteX0" fmla="*/ 4818 w 542792"/>
              <a:gd name="connsiteY0" fmla="*/ 257620 h 445968"/>
              <a:gd name="connsiteX1" fmla="*/ 497934 w 542792"/>
              <a:gd name="connsiteY1" fmla="*/ 32 h 445968"/>
              <a:gd name="connsiteX2" fmla="*/ 519994 w 542792"/>
              <a:gd name="connsiteY2" fmla="*/ 243766 h 445968"/>
              <a:gd name="connsiteX3" fmla="*/ 262406 w 542792"/>
              <a:gd name="connsiteY3" fmla="*/ 445935 h 445968"/>
              <a:gd name="connsiteX4" fmla="*/ 4818 w 542792"/>
              <a:gd name="connsiteY4" fmla="*/ 257620 h 445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2792" h="445968">
                <a:moveTo>
                  <a:pt x="4818" y="257620"/>
                </a:moveTo>
                <a:cubicBezTo>
                  <a:pt x="44073" y="183303"/>
                  <a:pt x="412071" y="2341"/>
                  <a:pt x="497934" y="32"/>
                </a:cubicBezTo>
                <a:cubicBezTo>
                  <a:pt x="583797" y="-2277"/>
                  <a:pt x="519994" y="124459"/>
                  <a:pt x="519994" y="243766"/>
                </a:cubicBezTo>
                <a:cubicBezTo>
                  <a:pt x="519994" y="363073"/>
                  <a:pt x="348269" y="443626"/>
                  <a:pt x="262406" y="445935"/>
                </a:cubicBezTo>
                <a:cubicBezTo>
                  <a:pt x="176543" y="448244"/>
                  <a:pt x="-34437" y="331937"/>
                  <a:pt x="4818" y="25762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4" name="Oval 45"/>
          <p:cNvSpPr/>
          <p:nvPr/>
        </p:nvSpPr>
        <p:spPr>
          <a:xfrm>
            <a:off x="977584" y="2775951"/>
            <a:ext cx="293503" cy="432898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293503"/>
              <a:gd name="connsiteY0" fmla="*/ 216352 h 432898"/>
              <a:gd name="connsiteX1" fmla="*/ 216024 w 293503"/>
              <a:gd name="connsiteY1" fmla="*/ 328 h 432898"/>
              <a:gd name="connsiteX2" fmla="*/ 293503 w 293503"/>
              <a:gd name="connsiteY2" fmla="*/ 257915 h 432898"/>
              <a:gd name="connsiteX3" fmla="*/ 216024 w 293503"/>
              <a:gd name="connsiteY3" fmla="*/ 432376 h 432898"/>
              <a:gd name="connsiteX4" fmla="*/ 0 w 293503"/>
              <a:gd name="connsiteY4" fmla="*/ 216352 h 432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3503" h="432898">
                <a:moveTo>
                  <a:pt x="0" y="216352"/>
                </a:moveTo>
                <a:cubicBezTo>
                  <a:pt x="0" y="97045"/>
                  <a:pt x="167107" y="-6599"/>
                  <a:pt x="216024" y="328"/>
                </a:cubicBezTo>
                <a:cubicBezTo>
                  <a:pt x="264941" y="7255"/>
                  <a:pt x="293503" y="138608"/>
                  <a:pt x="293503" y="257915"/>
                </a:cubicBezTo>
                <a:cubicBezTo>
                  <a:pt x="293503" y="377222"/>
                  <a:pt x="264941" y="439303"/>
                  <a:pt x="216024" y="432376"/>
                </a:cubicBezTo>
                <a:cubicBezTo>
                  <a:pt x="167107" y="425449"/>
                  <a:pt x="0" y="335659"/>
                  <a:pt x="0" y="21635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5" name="Oval 50"/>
          <p:cNvSpPr/>
          <p:nvPr/>
        </p:nvSpPr>
        <p:spPr>
          <a:xfrm rot="2223356">
            <a:off x="595249" y="4118277"/>
            <a:ext cx="300861" cy="466247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487467"/>
              <a:gd name="connsiteY0" fmla="*/ 246310 h 466247"/>
              <a:gd name="connsiteX1" fmla="*/ 216024 w 487467"/>
              <a:gd name="connsiteY1" fmla="*/ 30286 h 466247"/>
              <a:gd name="connsiteX2" fmla="*/ 487467 w 487467"/>
              <a:gd name="connsiteY2" fmla="*/ 80056 h 466247"/>
              <a:gd name="connsiteX3" fmla="*/ 216024 w 487467"/>
              <a:gd name="connsiteY3" fmla="*/ 462334 h 466247"/>
              <a:gd name="connsiteX4" fmla="*/ 0 w 487467"/>
              <a:gd name="connsiteY4" fmla="*/ 246310 h 466247"/>
              <a:gd name="connsiteX0" fmla="*/ 7357 w 300861"/>
              <a:gd name="connsiteY0" fmla="*/ 246310 h 466247"/>
              <a:gd name="connsiteX1" fmla="*/ 29418 w 300861"/>
              <a:gd name="connsiteY1" fmla="*/ 30286 h 466247"/>
              <a:gd name="connsiteX2" fmla="*/ 300861 w 300861"/>
              <a:gd name="connsiteY2" fmla="*/ 80056 h 466247"/>
              <a:gd name="connsiteX3" fmla="*/ 29418 w 300861"/>
              <a:gd name="connsiteY3" fmla="*/ 462334 h 466247"/>
              <a:gd name="connsiteX4" fmla="*/ 7357 w 300861"/>
              <a:gd name="connsiteY4" fmla="*/ 246310 h 466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861" h="466247">
                <a:moveTo>
                  <a:pt x="7357" y="246310"/>
                </a:moveTo>
                <a:cubicBezTo>
                  <a:pt x="7357" y="127003"/>
                  <a:pt x="-19499" y="57995"/>
                  <a:pt x="29418" y="30286"/>
                </a:cubicBezTo>
                <a:cubicBezTo>
                  <a:pt x="78335" y="2577"/>
                  <a:pt x="300861" y="-39251"/>
                  <a:pt x="300861" y="80056"/>
                </a:cubicBezTo>
                <a:cubicBezTo>
                  <a:pt x="300861" y="199363"/>
                  <a:pt x="78335" y="434625"/>
                  <a:pt x="29418" y="462334"/>
                </a:cubicBezTo>
                <a:cubicBezTo>
                  <a:pt x="-19499" y="490043"/>
                  <a:pt x="7357" y="365617"/>
                  <a:pt x="7357" y="24631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6" name="Oval 52"/>
          <p:cNvSpPr/>
          <p:nvPr/>
        </p:nvSpPr>
        <p:spPr>
          <a:xfrm rot="4544579">
            <a:off x="22218" y="3312377"/>
            <a:ext cx="432048" cy="300610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432048"/>
              <a:gd name="connsiteY0" fmla="*/ 84586 h 300610"/>
              <a:gd name="connsiteX1" fmla="*/ 216024 w 432048"/>
              <a:gd name="connsiteY1" fmla="*/ 7107 h 300610"/>
              <a:gd name="connsiteX2" fmla="*/ 432048 w 432048"/>
              <a:gd name="connsiteY2" fmla="*/ 84586 h 300610"/>
              <a:gd name="connsiteX3" fmla="*/ 216024 w 432048"/>
              <a:gd name="connsiteY3" fmla="*/ 300610 h 300610"/>
              <a:gd name="connsiteX4" fmla="*/ 0 w 432048"/>
              <a:gd name="connsiteY4" fmla="*/ 84586 h 30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048" h="300610">
                <a:moveTo>
                  <a:pt x="0" y="84586"/>
                </a:moveTo>
                <a:cubicBezTo>
                  <a:pt x="0" y="35669"/>
                  <a:pt x="96717" y="7107"/>
                  <a:pt x="216024" y="7107"/>
                </a:cubicBezTo>
                <a:cubicBezTo>
                  <a:pt x="335331" y="7107"/>
                  <a:pt x="432048" y="-34721"/>
                  <a:pt x="432048" y="84586"/>
                </a:cubicBezTo>
                <a:cubicBezTo>
                  <a:pt x="432048" y="203893"/>
                  <a:pt x="335331" y="300610"/>
                  <a:pt x="216024" y="300610"/>
                </a:cubicBezTo>
                <a:cubicBezTo>
                  <a:pt x="96717" y="300610"/>
                  <a:pt x="0" y="133503"/>
                  <a:pt x="0" y="8458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7" name="Oval 53"/>
          <p:cNvSpPr/>
          <p:nvPr/>
        </p:nvSpPr>
        <p:spPr>
          <a:xfrm rot="2937682">
            <a:off x="25461" y="2659179"/>
            <a:ext cx="397716" cy="345413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626011"/>
              <a:gd name="connsiteY0" fmla="*/ 216024 h 432048"/>
              <a:gd name="connsiteX1" fmla="*/ 409987 w 626011"/>
              <a:gd name="connsiteY1" fmla="*/ 0 h 432048"/>
              <a:gd name="connsiteX2" fmla="*/ 626011 w 626011"/>
              <a:gd name="connsiteY2" fmla="*/ 216024 h 432048"/>
              <a:gd name="connsiteX3" fmla="*/ 409987 w 626011"/>
              <a:gd name="connsiteY3" fmla="*/ 432048 h 432048"/>
              <a:gd name="connsiteX4" fmla="*/ 0 w 626011"/>
              <a:gd name="connsiteY4" fmla="*/ 216024 h 432048"/>
              <a:gd name="connsiteX0" fmla="*/ 55 w 626066"/>
              <a:gd name="connsiteY0" fmla="*/ 84585 h 300609"/>
              <a:gd name="connsiteX1" fmla="*/ 382333 w 626066"/>
              <a:gd name="connsiteY1" fmla="*/ 7107 h 300609"/>
              <a:gd name="connsiteX2" fmla="*/ 626066 w 626066"/>
              <a:gd name="connsiteY2" fmla="*/ 84585 h 300609"/>
              <a:gd name="connsiteX3" fmla="*/ 410042 w 626066"/>
              <a:gd name="connsiteY3" fmla="*/ 300609 h 300609"/>
              <a:gd name="connsiteX4" fmla="*/ 55 w 626066"/>
              <a:gd name="connsiteY4" fmla="*/ 84585 h 300609"/>
              <a:gd name="connsiteX0" fmla="*/ 130 w 626141"/>
              <a:gd name="connsiteY0" fmla="*/ 202169 h 418193"/>
              <a:gd name="connsiteX1" fmla="*/ 368554 w 626141"/>
              <a:gd name="connsiteY1" fmla="*/ 0 h 418193"/>
              <a:gd name="connsiteX2" fmla="*/ 626141 w 626141"/>
              <a:gd name="connsiteY2" fmla="*/ 202169 h 418193"/>
              <a:gd name="connsiteX3" fmla="*/ 410117 w 626141"/>
              <a:gd name="connsiteY3" fmla="*/ 418193 h 418193"/>
              <a:gd name="connsiteX4" fmla="*/ 130 w 626141"/>
              <a:gd name="connsiteY4" fmla="*/ 202169 h 418193"/>
              <a:gd name="connsiteX0" fmla="*/ 122 w 501442"/>
              <a:gd name="connsiteY0" fmla="*/ 202169 h 418193"/>
              <a:gd name="connsiteX1" fmla="*/ 368546 w 501442"/>
              <a:gd name="connsiteY1" fmla="*/ 0 h 418193"/>
              <a:gd name="connsiteX2" fmla="*/ 501442 w 501442"/>
              <a:gd name="connsiteY2" fmla="*/ 202169 h 418193"/>
              <a:gd name="connsiteX3" fmla="*/ 410109 w 501442"/>
              <a:gd name="connsiteY3" fmla="*/ 418193 h 418193"/>
              <a:gd name="connsiteX4" fmla="*/ 122 w 501442"/>
              <a:gd name="connsiteY4" fmla="*/ 202169 h 418193"/>
              <a:gd name="connsiteX0" fmla="*/ 10180 w 511500"/>
              <a:gd name="connsiteY0" fmla="*/ 299150 h 515174"/>
              <a:gd name="connsiteX1" fmla="*/ 156932 w 511500"/>
              <a:gd name="connsiteY1" fmla="*/ 0 h 515174"/>
              <a:gd name="connsiteX2" fmla="*/ 511500 w 511500"/>
              <a:gd name="connsiteY2" fmla="*/ 299150 h 515174"/>
              <a:gd name="connsiteX3" fmla="*/ 420167 w 511500"/>
              <a:gd name="connsiteY3" fmla="*/ 515174 h 515174"/>
              <a:gd name="connsiteX4" fmla="*/ 10180 w 511500"/>
              <a:gd name="connsiteY4" fmla="*/ 299150 h 515174"/>
              <a:gd name="connsiteX0" fmla="*/ 8418 w 428849"/>
              <a:gd name="connsiteY0" fmla="*/ 299909 h 516596"/>
              <a:gd name="connsiteX1" fmla="*/ 155170 w 428849"/>
              <a:gd name="connsiteY1" fmla="*/ 759 h 516596"/>
              <a:gd name="connsiteX2" fmla="*/ 315775 w 428849"/>
              <a:gd name="connsiteY2" fmla="*/ 230636 h 516596"/>
              <a:gd name="connsiteX3" fmla="*/ 418405 w 428849"/>
              <a:gd name="connsiteY3" fmla="*/ 515933 h 516596"/>
              <a:gd name="connsiteX4" fmla="*/ 8418 w 428849"/>
              <a:gd name="connsiteY4" fmla="*/ 299909 h 51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8849" h="516596">
                <a:moveTo>
                  <a:pt x="8418" y="299909"/>
                </a:moveTo>
                <a:cubicBezTo>
                  <a:pt x="-35454" y="214047"/>
                  <a:pt x="103944" y="12304"/>
                  <a:pt x="155170" y="759"/>
                </a:cubicBezTo>
                <a:cubicBezTo>
                  <a:pt x="206396" y="-10786"/>
                  <a:pt x="315775" y="111329"/>
                  <a:pt x="315775" y="230636"/>
                </a:cubicBezTo>
                <a:cubicBezTo>
                  <a:pt x="315775" y="349943"/>
                  <a:pt x="469631" y="504388"/>
                  <a:pt x="418405" y="515933"/>
                </a:cubicBezTo>
                <a:cubicBezTo>
                  <a:pt x="367179" y="527478"/>
                  <a:pt x="52290" y="385771"/>
                  <a:pt x="8418" y="29990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8" name="Oval 54"/>
          <p:cNvSpPr/>
          <p:nvPr/>
        </p:nvSpPr>
        <p:spPr>
          <a:xfrm>
            <a:off x="80728" y="3706167"/>
            <a:ext cx="244397" cy="342546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066 w 433114"/>
              <a:gd name="connsiteY0" fmla="*/ 368424 h 584448"/>
              <a:gd name="connsiteX1" fmla="*/ 161672 w 433114"/>
              <a:gd name="connsiteY1" fmla="*/ 0 h 584448"/>
              <a:gd name="connsiteX2" fmla="*/ 433114 w 433114"/>
              <a:gd name="connsiteY2" fmla="*/ 368424 h 584448"/>
              <a:gd name="connsiteX3" fmla="*/ 217090 w 433114"/>
              <a:gd name="connsiteY3" fmla="*/ 584448 h 584448"/>
              <a:gd name="connsiteX4" fmla="*/ 1066 w 433114"/>
              <a:gd name="connsiteY4" fmla="*/ 368424 h 584448"/>
              <a:gd name="connsiteX0" fmla="*/ 191913 w 623961"/>
              <a:gd name="connsiteY0" fmla="*/ 368424 h 590960"/>
              <a:gd name="connsiteX1" fmla="*/ 352519 w 623961"/>
              <a:gd name="connsiteY1" fmla="*/ 0 h 590960"/>
              <a:gd name="connsiteX2" fmla="*/ 623961 w 623961"/>
              <a:gd name="connsiteY2" fmla="*/ 368424 h 590960"/>
              <a:gd name="connsiteX3" fmla="*/ 407937 w 623961"/>
              <a:gd name="connsiteY3" fmla="*/ 584448 h 590960"/>
              <a:gd name="connsiteX4" fmla="*/ 5086 w 623961"/>
              <a:gd name="connsiteY4" fmla="*/ 519881 h 590960"/>
              <a:gd name="connsiteX5" fmla="*/ 191913 w 623961"/>
              <a:gd name="connsiteY5" fmla="*/ 368424 h 590960"/>
              <a:gd name="connsiteX0" fmla="*/ 191913 w 623961"/>
              <a:gd name="connsiteY0" fmla="*/ 245408 h 592634"/>
              <a:gd name="connsiteX1" fmla="*/ 352519 w 623961"/>
              <a:gd name="connsiteY1" fmla="*/ 1674 h 592634"/>
              <a:gd name="connsiteX2" fmla="*/ 623961 w 623961"/>
              <a:gd name="connsiteY2" fmla="*/ 370098 h 592634"/>
              <a:gd name="connsiteX3" fmla="*/ 407937 w 623961"/>
              <a:gd name="connsiteY3" fmla="*/ 586122 h 592634"/>
              <a:gd name="connsiteX4" fmla="*/ 5086 w 623961"/>
              <a:gd name="connsiteY4" fmla="*/ 521555 h 592634"/>
              <a:gd name="connsiteX5" fmla="*/ 191913 w 623961"/>
              <a:gd name="connsiteY5" fmla="*/ 245408 h 592634"/>
              <a:gd name="connsiteX0" fmla="*/ 191913 w 461915"/>
              <a:gd name="connsiteY0" fmla="*/ 244791 h 593724"/>
              <a:gd name="connsiteX1" fmla="*/ 352519 w 461915"/>
              <a:gd name="connsiteY1" fmla="*/ 1057 h 593724"/>
              <a:gd name="connsiteX2" fmla="*/ 457706 w 461915"/>
              <a:gd name="connsiteY2" fmla="*/ 341772 h 593724"/>
              <a:gd name="connsiteX3" fmla="*/ 407937 w 461915"/>
              <a:gd name="connsiteY3" fmla="*/ 585505 h 593724"/>
              <a:gd name="connsiteX4" fmla="*/ 5086 w 461915"/>
              <a:gd name="connsiteY4" fmla="*/ 520938 h 593724"/>
              <a:gd name="connsiteX5" fmla="*/ 191913 w 461915"/>
              <a:gd name="connsiteY5" fmla="*/ 244791 h 593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1915" h="593724">
                <a:moveTo>
                  <a:pt x="191913" y="244791"/>
                </a:moveTo>
                <a:cubicBezTo>
                  <a:pt x="249818" y="158144"/>
                  <a:pt x="308220" y="-15106"/>
                  <a:pt x="352519" y="1057"/>
                </a:cubicBezTo>
                <a:cubicBezTo>
                  <a:pt x="396818" y="17220"/>
                  <a:pt x="457706" y="222465"/>
                  <a:pt x="457706" y="341772"/>
                </a:cubicBezTo>
                <a:cubicBezTo>
                  <a:pt x="457706" y="461079"/>
                  <a:pt x="483374" y="555644"/>
                  <a:pt x="407937" y="585505"/>
                </a:cubicBezTo>
                <a:cubicBezTo>
                  <a:pt x="332500" y="615366"/>
                  <a:pt x="41090" y="556942"/>
                  <a:pt x="5086" y="520938"/>
                </a:cubicBezTo>
                <a:cubicBezTo>
                  <a:pt x="-30918" y="484934"/>
                  <a:pt x="134008" y="331438"/>
                  <a:pt x="191913" y="24479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9" name="Oval 55"/>
          <p:cNvSpPr/>
          <p:nvPr/>
        </p:nvSpPr>
        <p:spPr>
          <a:xfrm>
            <a:off x="1598729" y="3437146"/>
            <a:ext cx="310181" cy="455298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550 w 433598"/>
              <a:gd name="connsiteY0" fmla="*/ 229879 h 445903"/>
              <a:gd name="connsiteX1" fmla="*/ 314556 w 433598"/>
              <a:gd name="connsiteY1" fmla="*/ 0 h 445903"/>
              <a:gd name="connsiteX2" fmla="*/ 433598 w 433598"/>
              <a:gd name="connsiteY2" fmla="*/ 229879 h 445903"/>
              <a:gd name="connsiteX3" fmla="*/ 217574 w 433598"/>
              <a:gd name="connsiteY3" fmla="*/ 445903 h 445903"/>
              <a:gd name="connsiteX4" fmla="*/ 1550 w 433598"/>
              <a:gd name="connsiteY4" fmla="*/ 229879 h 445903"/>
              <a:gd name="connsiteX0" fmla="*/ 2824 w 310181"/>
              <a:gd name="connsiteY0" fmla="*/ 97850 h 455298"/>
              <a:gd name="connsiteX1" fmla="*/ 191139 w 310181"/>
              <a:gd name="connsiteY1" fmla="*/ 6516 h 455298"/>
              <a:gd name="connsiteX2" fmla="*/ 310181 w 310181"/>
              <a:gd name="connsiteY2" fmla="*/ 236395 h 455298"/>
              <a:gd name="connsiteX3" fmla="*/ 94157 w 310181"/>
              <a:gd name="connsiteY3" fmla="*/ 452419 h 455298"/>
              <a:gd name="connsiteX4" fmla="*/ 2824 w 310181"/>
              <a:gd name="connsiteY4" fmla="*/ 97850 h 455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181" h="455298">
                <a:moveTo>
                  <a:pt x="2824" y="97850"/>
                </a:moveTo>
                <a:cubicBezTo>
                  <a:pt x="18988" y="23533"/>
                  <a:pt x="139913" y="-16575"/>
                  <a:pt x="191139" y="6516"/>
                </a:cubicBezTo>
                <a:cubicBezTo>
                  <a:pt x="242365" y="29607"/>
                  <a:pt x="310181" y="117088"/>
                  <a:pt x="310181" y="236395"/>
                </a:cubicBezTo>
                <a:cubicBezTo>
                  <a:pt x="310181" y="355702"/>
                  <a:pt x="145383" y="475510"/>
                  <a:pt x="94157" y="452419"/>
                </a:cubicBezTo>
                <a:cubicBezTo>
                  <a:pt x="42931" y="429328"/>
                  <a:pt x="-13340" y="172167"/>
                  <a:pt x="2824" y="9785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0" name="Oval 56"/>
          <p:cNvSpPr/>
          <p:nvPr/>
        </p:nvSpPr>
        <p:spPr>
          <a:xfrm rot="987013">
            <a:off x="468149" y="3130491"/>
            <a:ext cx="417229" cy="468170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439053"/>
              <a:gd name="connsiteY0" fmla="*/ 251584 h 467608"/>
              <a:gd name="connsiteX1" fmla="*/ 216024 w 439053"/>
              <a:gd name="connsiteY1" fmla="*/ 35560 h 467608"/>
              <a:gd name="connsiteX2" fmla="*/ 410952 w 439053"/>
              <a:gd name="connsiteY2" fmla="*/ 21760 h 467608"/>
              <a:gd name="connsiteX3" fmla="*/ 432048 w 439053"/>
              <a:gd name="connsiteY3" fmla="*/ 251584 h 467608"/>
              <a:gd name="connsiteX4" fmla="*/ 216024 w 439053"/>
              <a:gd name="connsiteY4" fmla="*/ 467608 h 467608"/>
              <a:gd name="connsiteX5" fmla="*/ 0 w 439053"/>
              <a:gd name="connsiteY5" fmla="*/ 251584 h 467608"/>
              <a:gd name="connsiteX0" fmla="*/ 0 w 417229"/>
              <a:gd name="connsiteY0" fmla="*/ 251584 h 468170"/>
              <a:gd name="connsiteX1" fmla="*/ 216024 w 417229"/>
              <a:gd name="connsiteY1" fmla="*/ 35560 h 468170"/>
              <a:gd name="connsiteX2" fmla="*/ 410952 w 417229"/>
              <a:gd name="connsiteY2" fmla="*/ 21760 h 468170"/>
              <a:gd name="connsiteX3" fmla="*/ 307357 w 417229"/>
              <a:gd name="connsiteY3" fmla="*/ 196166 h 468170"/>
              <a:gd name="connsiteX4" fmla="*/ 216024 w 417229"/>
              <a:gd name="connsiteY4" fmla="*/ 467608 h 468170"/>
              <a:gd name="connsiteX5" fmla="*/ 0 w 417229"/>
              <a:gd name="connsiteY5" fmla="*/ 251584 h 468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7229" h="468170">
                <a:moveTo>
                  <a:pt x="0" y="251584"/>
                </a:moveTo>
                <a:cubicBezTo>
                  <a:pt x="0" y="132277"/>
                  <a:pt x="147532" y="73864"/>
                  <a:pt x="216024" y="35560"/>
                </a:cubicBezTo>
                <a:cubicBezTo>
                  <a:pt x="284516" y="-2744"/>
                  <a:pt x="374948" y="-14244"/>
                  <a:pt x="410952" y="21760"/>
                </a:cubicBezTo>
                <a:cubicBezTo>
                  <a:pt x="446956" y="57764"/>
                  <a:pt x="316754" y="121858"/>
                  <a:pt x="307357" y="196166"/>
                </a:cubicBezTo>
                <a:cubicBezTo>
                  <a:pt x="297960" y="270474"/>
                  <a:pt x="267250" y="458372"/>
                  <a:pt x="216024" y="467608"/>
                </a:cubicBezTo>
                <a:cubicBezTo>
                  <a:pt x="164798" y="476844"/>
                  <a:pt x="0" y="370891"/>
                  <a:pt x="0" y="2515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1" name="Oval 57"/>
          <p:cNvSpPr/>
          <p:nvPr/>
        </p:nvSpPr>
        <p:spPr>
          <a:xfrm>
            <a:off x="1476862" y="3015997"/>
            <a:ext cx="432048" cy="330522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432048"/>
              <a:gd name="connsiteY0" fmla="*/ 69916 h 285940"/>
              <a:gd name="connsiteX1" fmla="*/ 216024 w 432048"/>
              <a:gd name="connsiteY1" fmla="*/ 20147 h 285940"/>
              <a:gd name="connsiteX2" fmla="*/ 432048 w 432048"/>
              <a:gd name="connsiteY2" fmla="*/ 69916 h 285940"/>
              <a:gd name="connsiteX3" fmla="*/ 216024 w 432048"/>
              <a:gd name="connsiteY3" fmla="*/ 285940 h 285940"/>
              <a:gd name="connsiteX4" fmla="*/ 0 w 432048"/>
              <a:gd name="connsiteY4" fmla="*/ 69916 h 285940"/>
              <a:gd name="connsiteX0" fmla="*/ 0 w 432048"/>
              <a:gd name="connsiteY0" fmla="*/ 65859 h 281883"/>
              <a:gd name="connsiteX1" fmla="*/ 216024 w 432048"/>
              <a:gd name="connsiteY1" fmla="*/ 16090 h 281883"/>
              <a:gd name="connsiteX2" fmla="*/ 432048 w 432048"/>
              <a:gd name="connsiteY2" fmla="*/ 65859 h 281883"/>
              <a:gd name="connsiteX3" fmla="*/ 216024 w 432048"/>
              <a:gd name="connsiteY3" fmla="*/ 281883 h 281883"/>
              <a:gd name="connsiteX4" fmla="*/ 0 w 432048"/>
              <a:gd name="connsiteY4" fmla="*/ 65859 h 281883"/>
              <a:gd name="connsiteX0" fmla="*/ 0 w 432048"/>
              <a:gd name="connsiteY0" fmla="*/ 114498 h 330522"/>
              <a:gd name="connsiteX1" fmla="*/ 216024 w 432048"/>
              <a:gd name="connsiteY1" fmla="*/ 64729 h 330522"/>
              <a:gd name="connsiteX2" fmla="*/ 432048 w 432048"/>
              <a:gd name="connsiteY2" fmla="*/ 114498 h 330522"/>
              <a:gd name="connsiteX3" fmla="*/ 216024 w 432048"/>
              <a:gd name="connsiteY3" fmla="*/ 330522 h 330522"/>
              <a:gd name="connsiteX4" fmla="*/ 0 w 432048"/>
              <a:gd name="connsiteY4" fmla="*/ 114498 h 330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048" h="330522">
                <a:moveTo>
                  <a:pt x="0" y="114498"/>
                </a:moveTo>
                <a:cubicBezTo>
                  <a:pt x="0" y="70199"/>
                  <a:pt x="110572" y="175566"/>
                  <a:pt x="216024" y="64729"/>
                </a:cubicBezTo>
                <a:cubicBezTo>
                  <a:pt x="321476" y="-46108"/>
                  <a:pt x="432048" y="-4809"/>
                  <a:pt x="432048" y="114498"/>
                </a:cubicBezTo>
                <a:cubicBezTo>
                  <a:pt x="432048" y="233805"/>
                  <a:pt x="335331" y="330522"/>
                  <a:pt x="216024" y="330522"/>
                </a:cubicBezTo>
                <a:cubicBezTo>
                  <a:pt x="96717" y="330522"/>
                  <a:pt x="0" y="158797"/>
                  <a:pt x="0" y="11449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2" name="Oval 58"/>
          <p:cNvSpPr/>
          <p:nvPr/>
        </p:nvSpPr>
        <p:spPr>
          <a:xfrm>
            <a:off x="497427" y="3613424"/>
            <a:ext cx="432376" cy="335068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328 w 432376"/>
              <a:gd name="connsiteY0" fmla="*/ 119044 h 335068"/>
              <a:gd name="connsiteX1" fmla="*/ 257915 w 432376"/>
              <a:gd name="connsiteY1" fmla="*/ 1 h 335068"/>
              <a:gd name="connsiteX2" fmla="*/ 432376 w 432376"/>
              <a:gd name="connsiteY2" fmla="*/ 119044 h 335068"/>
              <a:gd name="connsiteX3" fmla="*/ 216352 w 432376"/>
              <a:gd name="connsiteY3" fmla="*/ 335068 h 335068"/>
              <a:gd name="connsiteX4" fmla="*/ 328 w 432376"/>
              <a:gd name="connsiteY4" fmla="*/ 119044 h 335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376" h="335068">
                <a:moveTo>
                  <a:pt x="328" y="119044"/>
                </a:moveTo>
                <a:cubicBezTo>
                  <a:pt x="7255" y="63199"/>
                  <a:pt x="138608" y="1"/>
                  <a:pt x="257915" y="1"/>
                </a:cubicBezTo>
                <a:cubicBezTo>
                  <a:pt x="377222" y="1"/>
                  <a:pt x="432376" y="-263"/>
                  <a:pt x="432376" y="119044"/>
                </a:cubicBezTo>
                <a:cubicBezTo>
                  <a:pt x="432376" y="238351"/>
                  <a:pt x="335659" y="335068"/>
                  <a:pt x="216352" y="335068"/>
                </a:cubicBezTo>
                <a:cubicBezTo>
                  <a:pt x="97045" y="335068"/>
                  <a:pt x="-6599" y="174889"/>
                  <a:pt x="328" y="11904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4" name="Oval 60"/>
          <p:cNvSpPr/>
          <p:nvPr/>
        </p:nvSpPr>
        <p:spPr>
          <a:xfrm>
            <a:off x="897901" y="3260034"/>
            <a:ext cx="321211" cy="432132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321211"/>
              <a:gd name="connsiteY0" fmla="*/ 216063 h 432132"/>
              <a:gd name="connsiteX1" fmla="*/ 216024 w 321211"/>
              <a:gd name="connsiteY1" fmla="*/ 39 h 432132"/>
              <a:gd name="connsiteX2" fmla="*/ 321211 w 321211"/>
              <a:gd name="connsiteY2" fmla="*/ 229917 h 432132"/>
              <a:gd name="connsiteX3" fmla="*/ 216024 w 321211"/>
              <a:gd name="connsiteY3" fmla="*/ 432087 h 432132"/>
              <a:gd name="connsiteX4" fmla="*/ 0 w 321211"/>
              <a:gd name="connsiteY4" fmla="*/ 216063 h 432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211" h="432132">
                <a:moveTo>
                  <a:pt x="0" y="216063"/>
                </a:moveTo>
                <a:cubicBezTo>
                  <a:pt x="0" y="96756"/>
                  <a:pt x="162489" y="-2270"/>
                  <a:pt x="216024" y="39"/>
                </a:cubicBezTo>
                <a:cubicBezTo>
                  <a:pt x="269559" y="2348"/>
                  <a:pt x="321211" y="110610"/>
                  <a:pt x="321211" y="229917"/>
                </a:cubicBezTo>
                <a:cubicBezTo>
                  <a:pt x="321211" y="349224"/>
                  <a:pt x="269559" y="434396"/>
                  <a:pt x="216024" y="432087"/>
                </a:cubicBezTo>
                <a:cubicBezTo>
                  <a:pt x="162489" y="429778"/>
                  <a:pt x="0" y="335370"/>
                  <a:pt x="0" y="21606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7" name="Oval 63"/>
          <p:cNvSpPr/>
          <p:nvPr/>
        </p:nvSpPr>
        <p:spPr>
          <a:xfrm>
            <a:off x="1585434" y="3978260"/>
            <a:ext cx="321212" cy="432048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321212"/>
              <a:gd name="connsiteY0" fmla="*/ 216024 h 432048"/>
              <a:gd name="connsiteX1" fmla="*/ 216024 w 321212"/>
              <a:gd name="connsiteY1" fmla="*/ 0 h 432048"/>
              <a:gd name="connsiteX2" fmla="*/ 321212 w 321212"/>
              <a:gd name="connsiteY2" fmla="*/ 216024 h 432048"/>
              <a:gd name="connsiteX3" fmla="*/ 216024 w 321212"/>
              <a:gd name="connsiteY3" fmla="*/ 432048 h 432048"/>
              <a:gd name="connsiteX4" fmla="*/ 0 w 321212"/>
              <a:gd name="connsiteY4" fmla="*/ 216024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212" h="432048">
                <a:moveTo>
                  <a:pt x="0" y="216024"/>
                </a:moveTo>
                <a:cubicBezTo>
                  <a:pt x="0" y="96717"/>
                  <a:pt x="162489" y="0"/>
                  <a:pt x="216024" y="0"/>
                </a:cubicBezTo>
                <a:cubicBezTo>
                  <a:pt x="269559" y="0"/>
                  <a:pt x="321212" y="96717"/>
                  <a:pt x="321212" y="216024"/>
                </a:cubicBezTo>
                <a:cubicBezTo>
                  <a:pt x="321212" y="335331"/>
                  <a:pt x="269559" y="432048"/>
                  <a:pt x="216024" y="432048"/>
                </a:cubicBezTo>
                <a:cubicBezTo>
                  <a:pt x="162489" y="432048"/>
                  <a:pt x="0" y="335331"/>
                  <a:pt x="0" y="21602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9" name="Oval 65"/>
          <p:cNvSpPr/>
          <p:nvPr/>
        </p:nvSpPr>
        <p:spPr>
          <a:xfrm rot="19618840">
            <a:off x="695001" y="2282400"/>
            <a:ext cx="451173" cy="251939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7104 w 449152"/>
              <a:gd name="connsiteY0" fmla="*/ 119043 h 335067"/>
              <a:gd name="connsiteX1" fmla="*/ 94583 w 449152"/>
              <a:gd name="connsiteY1" fmla="*/ 1 h 335067"/>
              <a:gd name="connsiteX2" fmla="*/ 449152 w 449152"/>
              <a:gd name="connsiteY2" fmla="*/ 119043 h 335067"/>
              <a:gd name="connsiteX3" fmla="*/ 233128 w 449152"/>
              <a:gd name="connsiteY3" fmla="*/ 335067 h 335067"/>
              <a:gd name="connsiteX4" fmla="*/ 17104 w 449152"/>
              <a:gd name="connsiteY4" fmla="*/ 119043 h 335067"/>
              <a:gd name="connsiteX0" fmla="*/ 19125 w 451173"/>
              <a:gd name="connsiteY0" fmla="*/ 119043 h 251939"/>
              <a:gd name="connsiteX1" fmla="*/ 96604 w 451173"/>
              <a:gd name="connsiteY1" fmla="*/ 1 h 251939"/>
              <a:gd name="connsiteX2" fmla="*/ 451173 w 451173"/>
              <a:gd name="connsiteY2" fmla="*/ 119043 h 251939"/>
              <a:gd name="connsiteX3" fmla="*/ 262859 w 451173"/>
              <a:gd name="connsiteY3" fmla="*/ 251939 h 251939"/>
              <a:gd name="connsiteX4" fmla="*/ 19125 w 451173"/>
              <a:gd name="connsiteY4" fmla="*/ 119043 h 251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1173" h="251939">
                <a:moveTo>
                  <a:pt x="19125" y="119043"/>
                </a:moveTo>
                <a:cubicBezTo>
                  <a:pt x="-8584" y="77053"/>
                  <a:pt x="-22703" y="1"/>
                  <a:pt x="96604" y="1"/>
                </a:cubicBezTo>
                <a:cubicBezTo>
                  <a:pt x="215911" y="1"/>
                  <a:pt x="451173" y="-264"/>
                  <a:pt x="451173" y="119043"/>
                </a:cubicBezTo>
                <a:cubicBezTo>
                  <a:pt x="451173" y="238350"/>
                  <a:pt x="382166" y="251939"/>
                  <a:pt x="262859" y="251939"/>
                </a:cubicBezTo>
                <a:cubicBezTo>
                  <a:pt x="143552" y="251939"/>
                  <a:pt x="46834" y="161033"/>
                  <a:pt x="19125" y="11904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2" name="Oval 62"/>
          <p:cNvSpPr/>
          <p:nvPr/>
        </p:nvSpPr>
        <p:spPr>
          <a:xfrm rot="1135739">
            <a:off x="1067928" y="4001284"/>
            <a:ext cx="403259" cy="466589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959 w 434524"/>
              <a:gd name="connsiteY0" fmla="*/ 451552 h 667576"/>
              <a:gd name="connsiteX1" fmla="*/ 328820 w 434524"/>
              <a:gd name="connsiteY1" fmla="*/ 0 h 667576"/>
              <a:gd name="connsiteX2" fmla="*/ 434007 w 434524"/>
              <a:gd name="connsiteY2" fmla="*/ 451552 h 667576"/>
              <a:gd name="connsiteX3" fmla="*/ 217983 w 434524"/>
              <a:gd name="connsiteY3" fmla="*/ 667576 h 667576"/>
              <a:gd name="connsiteX4" fmla="*/ 1959 w 434524"/>
              <a:gd name="connsiteY4" fmla="*/ 451552 h 667576"/>
              <a:gd name="connsiteX0" fmla="*/ 814 w 599117"/>
              <a:gd name="connsiteY0" fmla="*/ 261438 h 676470"/>
              <a:gd name="connsiteX1" fmla="*/ 493930 w 599117"/>
              <a:gd name="connsiteY1" fmla="*/ 3850 h 676470"/>
              <a:gd name="connsiteX2" fmla="*/ 599117 w 599117"/>
              <a:gd name="connsiteY2" fmla="*/ 455402 h 676470"/>
              <a:gd name="connsiteX3" fmla="*/ 383093 w 599117"/>
              <a:gd name="connsiteY3" fmla="*/ 671426 h 676470"/>
              <a:gd name="connsiteX4" fmla="*/ 814 w 599117"/>
              <a:gd name="connsiteY4" fmla="*/ 261438 h 676470"/>
              <a:gd name="connsiteX0" fmla="*/ 5099 w 603402"/>
              <a:gd name="connsiteY0" fmla="*/ 260867 h 514009"/>
              <a:gd name="connsiteX1" fmla="*/ 498215 w 603402"/>
              <a:gd name="connsiteY1" fmla="*/ 3279 h 514009"/>
              <a:gd name="connsiteX2" fmla="*/ 603402 w 603402"/>
              <a:gd name="connsiteY2" fmla="*/ 454831 h 514009"/>
              <a:gd name="connsiteX3" fmla="*/ 262687 w 603402"/>
              <a:gd name="connsiteY3" fmla="*/ 449182 h 514009"/>
              <a:gd name="connsiteX4" fmla="*/ 5099 w 603402"/>
              <a:gd name="connsiteY4" fmla="*/ 260867 h 514009"/>
              <a:gd name="connsiteX0" fmla="*/ 4818 w 542792"/>
              <a:gd name="connsiteY0" fmla="*/ 257620 h 445968"/>
              <a:gd name="connsiteX1" fmla="*/ 497934 w 542792"/>
              <a:gd name="connsiteY1" fmla="*/ 32 h 445968"/>
              <a:gd name="connsiteX2" fmla="*/ 519994 w 542792"/>
              <a:gd name="connsiteY2" fmla="*/ 243766 h 445968"/>
              <a:gd name="connsiteX3" fmla="*/ 262406 w 542792"/>
              <a:gd name="connsiteY3" fmla="*/ 445935 h 445968"/>
              <a:gd name="connsiteX4" fmla="*/ 4818 w 542792"/>
              <a:gd name="connsiteY4" fmla="*/ 257620 h 445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2792" h="445968">
                <a:moveTo>
                  <a:pt x="4818" y="257620"/>
                </a:moveTo>
                <a:cubicBezTo>
                  <a:pt x="44073" y="183303"/>
                  <a:pt x="412071" y="2341"/>
                  <a:pt x="497934" y="32"/>
                </a:cubicBezTo>
                <a:cubicBezTo>
                  <a:pt x="583797" y="-2277"/>
                  <a:pt x="519994" y="124459"/>
                  <a:pt x="519994" y="243766"/>
                </a:cubicBezTo>
                <a:cubicBezTo>
                  <a:pt x="519994" y="363073"/>
                  <a:pt x="348269" y="443626"/>
                  <a:pt x="262406" y="445935"/>
                </a:cubicBezTo>
                <a:cubicBezTo>
                  <a:pt x="176543" y="448244"/>
                  <a:pt x="-34437" y="331937"/>
                  <a:pt x="4818" y="25762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3" name="Oval 64"/>
          <p:cNvSpPr/>
          <p:nvPr/>
        </p:nvSpPr>
        <p:spPr>
          <a:xfrm>
            <a:off x="284837" y="2358265"/>
            <a:ext cx="363578" cy="374789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51 w 432199"/>
              <a:gd name="connsiteY0" fmla="*/ 64257 h 280281"/>
              <a:gd name="connsiteX1" fmla="*/ 243884 w 432199"/>
              <a:gd name="connsiteY1" fmla="*/ 28342 h 280281"/>
              <a:gd name="connsiteX2" fmla="*/ 432199 w 432199"/>
              <a:gd name="connsiteY2" fmla="*/ 64257 h 280281"/>
              <a:gd name="connsiteX3" fmla="*/ 216175 w 432199"/>
              <a:gd name="connsiteY3" fmla="*/ 280281 h 280281"/>
              <a:gd name="connsiteX4" fmla="*/ 151 w 432199"/>
              <a:gd name="connsiteY4" fmla="*/ 64257 h 280281"/>
              <a:gd name="connsiteX0" fmla="*/ 118 w 529148"/>
              <a:gd name="connsiteY0" fmla="*/ 164152 h 381722"/>
              <a:gd name="connsiteX1" fmla="*/ 243851 w 529148"/>
              <a:gd name="connsiteY1" fmla="*/ 128237 h 381722"/>
              <a:gd name="connsiteX2" fmla="*/ 529148 w 529148"/>
              <a:gd name="connsiteY2" fmla="*/ 39461 h 381722"/>
              <a:gd name="connsiteX3" fmla="*/ 216142 w 529148"/>
              <a:gd name="connsiteY3" fmla="*/ 380176 h 381722"/>
              <a:gd name="connsiteX4" fmla="*/ 118 w 529148"/>
              <a:gd name="connsiteY4" fmla="*/ 164152 h 381722"/>
              <a:gd name="connsiteX0" fmla="*/ 944 w 529974"/>
              <a:gd name="connsiteY0" fmla="*/ 185209 h 402905"/>
              <a:gd name="connsiteX1" fmla="*/ 300095 w 529974"/>
              <a:gd name="connsiteY1" fmla="*/ 52313 h 402905"/>
              <a:gd name="connsiteX2" fmla="*/ 529974 w 529974"/>
              <a:gd name="connsiteY2" fmla="*/ 60518 h 402905"/>
              <a:gd name="connsiteX3" fmla="*/ 216968 w 529974"/>
              <a:gd name="connsiteY3" fmla="*/ 401233 h 402905"/>
              <a:gd name="connsiteX4" fmla="*/ 944 w 529974"/>
              <a:gd name="connsiteY4" fmla="*/ 185209 h 402905"/>
              <a:gd name="connsiteX0" fmla="*/ 803 w 363578"/>
              <a:gd name="connsiteY0" fmla="*/ 157973 h 374789"/>
              <a:gd name="connsiteX1" fmla="*/ 299954 w 363578"/>
              <a:gd name="connsiteY1" fmla="*/ 25077 h 374789"/>
              <a:gd name="connsiteX2" fmla="*/ 363578 w 363578"/>
              <a:gd name="connsiteY2" fmla="*/ 74845 h 374789"/>
              <a:gd name="connsiteX3" fmla="*/ 216827 w 363578"/>
              <a:gd name="connsiteY3" fmla="*/ 373997 h 374789"/>
              <a:gd name="connsiteX4" fmla="*/ 803 w 363578"/>
              <a:gd name="connsiteY4" fmla="*/ 157973 h 374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3578" h="374789">
                <a:moveTo>
                  <a:pt x="803" y="157973"/>
                </a:moveTo>
                <a:cubicBezTo>
                  <a:pt x="14658" y="99820"/>
                  <a:pt x="239492" y="38932"/>
                  <a:pt x="299954" y="25077"/>
                </a:cubicBezTo>
                <a:cubicBezTo>
                  <a:pt x="360417" y="11222"/>
                  <a:pt x="363578" y="-44462"/>
                  <a:pt x="363578" y="74845"/>
                </a:cubicBezTo>
                <a:cubicBezTo>
                  <a:pt x="363578" y="194152"/>
                  <a:pt x="277290" y="360142"/>
                  <a:pt x="216827" y="373997"/>
                </a:cubicBezTo>
                <a:cubicBezTo>
                  <a:pt x="156365" y="387852"/>
                  <a:pt x="-13052" y="216126"/>
                  <a:pt x="803" y="15797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0" name="Oval 52"/>
          <p:cNvSpPr/>
          <p:nvPr/>
        </p:nvSpPr>
        <p:spPr>
          <a:xfrm>
            <a:off x="358173" y="3830129"/>
            <a:ext cx="144016" cy="205484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432048"/>
              <a:gd name="connsiteY0" fmla="*/ 84586 h 300610"/>
              <a:gd name="connsiteX1" fmla="*/ 216024 w 432048"/>
              <a:gd name="connsiteY1" fmla="*/ 7107 h 300610"/>
              <a:gd name="connsiteX2" fmla="*/ 432048 w 432048"/>
              <a:gd name="connsiteY2" fmla="*/ 84586 h 300610"/>
              <a:gd name="connsiteX3" fmla="*/ 216024 w 432048"/>
              <a:gd name="connsiteY3" fmla="*/ 300610 h 300610"/>
              <a:gd name="connsiteX4" fmla="*/ 0 w 432048"/>
              <a:gd name="connsiteY4" fmla="*/ 84586 h 30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048" h="300610">
                <a:moveTo>
                  <a:pt x="0" y="84586"/>
                </a:moveTo>
                <a:cubicBezTo>
                  <a:pt x="0" y="35669"/>
                  <a:pt x="96717" y="7107"/>
                  <a:pt x="216024" y="7107"/>
                </a:cubicBezTo>
                <a:cubicBezTo>
                  <a:pt x="335331" y="7107"/>
                  <a:pt x="432048" y="-34721"/>
                  <a:pt x="432048" y="84586"/>
                </a:cubicBezTo>
                <a:cubicBezTo>
                  <a:pt x="432048" y="203893"/>
                  <a:pt x="335331" y="300610"/>
                  <a:pt x="216024" y="300610"/>
                </a:cubicBezTo>
                <a:cubicBezTo>
                  <a:pt x="96717" y="300610"/>
                  <a:pt x="0" y="133503"/>
                  <a:pt x="0" y="8458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1" name="Oval 63"/>
          <p:cNvSpPr/>
          <p:nvPr/>
        </p:nvSpPr>
        <p:spPr>
          <a:xfrm>
            <a:off x="271246" y="3073159"/>
            <a:ext cx="165873" cy="180156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321212"/>
              <a:gd name="connsiteY0" fmla="*/ 216024 h 432048"/>
              <a:gd name="connsiteX1" fmla="*/ 216024 w 321212"/>
              <a:gd name="connsiteY1" fmla="*/ 0 h 432048"/>
              <a:gd name="connsiteX2" fmla="*/ 321212 w 321212"/>
              <a:gd name="connsiteY2" fmla="*/ 216024 h 432048"/>
              <a:gd name="connsiteX3" fmla="*/ 216024 w 321212"/>
              <a:gd name="connsiteY3" fmla="*/ 432048 h 432048"/>
              <a:gd name="connsiteX4" fmla="*/ 0 w 321212"/>
              <a:gd name="connsiteY4" fmla="*/ 216024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212" h="432048">
                <a:moveTo>
                  <a:pt x="0" y="216024"/>
                </a:moveTo>
                <a:cubicBezTo>
                  <a:pt x="0" y="96717"/>
                  <a:pt x="162489" y="0"/>
                  <a:pt x="216024" y="0"/>
                </a:cubicBezTo>
                <a:cubicBezTo>
                  <a:pt x="269559" y="0"/>
                  <a:pt x="321212" y="96717"/>
                  <a:pt x="321212" y="216024"/>
                </a:cubicBezTo>
                <a:cubicBezTo>
                  <a:pt x="321212" y="335331"/>
                  <a:pt x="269559" y="432048"/>
                  <a:pt x="216024" y="432048"/>
                </a:cubicBezTo>
                <a:cubicBezTo>
                  <a:pt x="162489" y="432048"/>
                  <a:pt x="0" y="335331"/>
                  <a:pt x="0" y="21602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1" name="Oval 54"/>
          <p:cNvSpPr/>
          <p:nvPr/>
        </p:nvSpPr>
        <p:spPr>
          <a:xfrm>
            <a:off x="1133747" y="3419523"/>
            <a:ext cx="360565" cy="573322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066 w 433114"/>
              <a:gd name="connsiteY0" fmla="*/ 368424 h 584448"/>
              <a:gd name="connsiteX1" fmla="*/ 161672 w 433114"/>
              <a:gd name="connsiteY1" fmla="*/ 0 h 584448"/>
              <a:gd name="connsiteX2" fmla="*/ 433114 w 433114"/>
              <a:gd name="connsiteY2" fmla="*/ 368424 h 584448"/>
              <a:gd name="connsiteX3" fmla="*/ 217090 w 433114"/>
              <a:gd name="connsiteY3" fmla="*/ 584448 h 584448"/>
              <a:gd name="connsiteX4" fmla="*/ 1066 w 433114"/>
              <a:gd name="connsiteY4" fmla="*/ 368424 h 584448"/>
              <a:gd name="connsiteX0" fmla="*/ 191913 w 623961"/>
              <a:gd name="connsiteY0" fmla="*/ 368424 h 590960"/>
              <a:gd name="connsiteX1" fmla="*/ 352519 w 623961"/>
              <a:gd name="connsiteY1" fmla="*/ 0 h 590960"/>
              <a:gd name="connsiteX2" fmla="*/ 623961 w 623961"/>
              <a:gd name="connsiteY2" fmla="*/ 368424 h 590960"/>
              <a:gd name="connsiteX3" fmla="*/ 407937 w 623961"/>
              <a:gd name="connsiteY3" fmla="*/ 584448 h 590960"/>
              <a:gd name="connsiteX4" fmla="*/ 5086 w 623961"/>
              <a:gd name="connsiteY4" fmla="*/ 519881 h 590960"/>
              <a:gd name="connsiteX5" fmla="*/ 191913 w 623961"/>
              <a:gd name="connsiteY5" fmla="*/ 368424 h 590960"/>
              <a:gd name="connsiteX0" fmla="*/ 191913 w 623961"/>
              <a:gd name="connsiteY0" fmla="*/ 245408 h 592634"/>
              <a:gd name="connsiteX1" fmla="*/ 352519 w 623961"/>
              <a:gd name="connsiteY1" fmla="*/ 1674 h 592634"/>
              <a:gd name="connsiteX2" fmla="*/ 623961 w 623961"/>
              <a:gd name="connsiteY2" fmla="*/ 370098 h 592634"/>
              <a:gd name="connsiteX3" fmla="*/ 407937 w 623961"/>
              <a:gd name="connsiteY3" fmla="*/ 586122 h 592634"/>
              <a:gd name="connsiteX4" fmla="*/ 5086 w 623961"/>
              <a:gd name="connsiteY4" fmla="*/ 521555 h 592634"/>
              <a:gd name="connsiteX5" fmla="*/ 191913 w 623961"/>
              <a:gd name="connsiteY5" fmla="*/ 245408 h 592634"/>
              <a:gd name="connsiteX0" fmla="*/ 191913 w 461915"/>
              <a:gd name="connsiteY0" fmla="*/ 244791 h 593724"/>
              <a:gd name="connsiteX1" fmla="*/ 352519 w 461915"/>
              <a:gd name="connsiteY1" fmla="*/ 1057 h 593724"/>
              <a:gd name="connsiteX2" fmla="*/ 457706 w 461915"/>
              <a:gd name="connsiteY2" fmla="*/ 341772 h 593724"/>
              <a:gd name="connsiteX3" fmla="*/ 407937 w 461915"/>
              <a:gd name="connsiteY3" fmla="*/ 585505 h 593724"/>
              <a:gd name="connsiteX4" fmla="*/ 5086 w 461915"/>
              <a:gd name="connsiteY4" fmla="*/ 520938 h 593724"/>
              <a:gd name="connsiteX5" fmla="*/ 191913 w 461915"/>
              <a:gd name="connsiteY5" fmla="*/ 244791 h 593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1915" h="593724">
                <a:moveTo>
                  <a:pt x="191913" y="244791"/>
                </a:moveTo>
                <a:cubicBezTo>
                  <a:pt x="249818" y="158144"/>
                  <a:pt x="308220" y="-15106"/>
                  <a:pt x="352519" y="1057"/>
                </a:cubicBezTo>
                <a:cubicBezTo>
                  <a:pt x="396818" y="17220"/>
                  <a:pt x="457706" y="222465"/>
                  <a:pt x="457706" y="341772"/>
                </a:cubicBezTo>
                <a:cubicBezTo>
                  <a:pt x="457706" y="461079"/>
                  <a:pt x="483374" y="555644"/>
                  <a:pt x="407937" y="585505"/>
                </a:cubicBezTo>
                <a:cubicBezTo>
                  <a:pt x="332500" y="615366"/>
                  <a:pt x="41090" y="556942"/>
                  <a:pt x="5086" y="520938"/>
                </a:cubicBezTo>
                <a:cubicBezTo>
                  <a:pt x="-30918" y="484934"/>
                  <a:pt x="134008" y="331438"/>
                  <a:pt x="191913" y="24479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2" name="Oval 62"/>
          <p:cNvSpPr/>
          <p:nvPr/>
        </p:nvSpPr>
        <p:spPr>
          <a:xfrm>
            <a:off x="1178382" y="2265798"/>
            <a:ext cx="360565" cy="340694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959 w 434524"/>
              <a:gd name="connsiteY0" fmla="*/ 451552 h 667576"/>
              <a:gd name="connsiteX1" fmla="*/ 328820 w 434524"/>
              <a:gd name="connsiteY1" fmla="*/ 0 h 667576"/>
              <a:gd name="connsiteX2" fmla="*/ 434007 w 434524"/>
              <a:gd name="connsiteY2" fmla="*/ 451552 h 667576"/>
              <a:gd name="connsiteX3" fmla="*/ 217983 w 434524"/>
              <a:gd name="connsiteY3" fmla="*/ 667576 h 667576"/>
              <a:gd name="connsiteX4" fmla="*/ 1959 w 434524"/>
              <a:gd name="connsiteY4" fmla="*/ 451552 h 667576"/>
              <a:gd name="connsiteX0" fmla="*/ 814 w 599117"/>
              <a:gd name="connsiteY0" fmla="*/ 261438 h 676470"/>
              <a:gd name="connsiteX1" fmla="*/ 493930 w 599117"/>
              <a:gd name="connsiteY1" fmla="*/ 3850 h 676470"/>
              <a:gd name="connsiteX2" fmla="*/ 599117 w 599117"/>
              <a:gd name="connsiteY2" fmla="*/ 455402 h 676470"/>
              <a:gd name="connsiteX3" fmla="*/ 383093 w 599117"/>
              <a:gd name="connsiteY3" fmla="*/ 671426 h 676470"/>
              <a:gd name="connsiteX4" fmla="*/ 814 w 599117"/>
              <a:gd name="connsiteY4" fmla="*/ 261438 h 676470"/>
              <a:gd name="connsiteX0" fmla="*/ 5099 w 603402"/>
              <a:gd name="connsiteY0" fmla="*/ 260867 h 514009"/>
              <a:gd name="connsiteX1" fmla="*/ 498215 w 603402"/>
              <a:gd name="connsiteY1" fmla="*/ 3279 h 514009"/>
              <a:gd name="connsiteX2" fmla="*/ 603402 w 603402"/>
              <a:gd name="connsiteY2" fmla="*/ 454831 h 514009"/>
              <a:gd name="connsiteX3" fmla="*/ 262687 w 603402"/>
              <a:gd name="connsiteY3" fmla="*/ 449182 h 514009"/>
              <a:gd name="connsiteX4" fmla="*/ 5099 w 603402"/>
              <a:gd name="connsiteY4" fmla="*/ 260867 h 514009"/>
              <a:gd name="connsiteX0" fmla="*/ 4818 w 542792"/>
              <a:gd name="connsiteY0" fmla="*/ 257620 h 445968"/>
              <a:gd name="connsiteX1" fmla="*/ 497934 w 542792"/>
              <a:gd name="connsiteY1" fmla="*/ 32 h 445968"/>
              <a:gd name="connsiteX2" fmla="*/ 519994 w 542792"/>
              <a:gd name="connsiteY2" fmla="*/ 243766 h 445968"/>
              <a:gd name="connsiteX3" fmla="*/ 262406 w 542792"/>
              <a:gd name="connsiteY3" fmla="*/ 445935 h 445968"/>
              <a:gd name="connsiteX4" fmla="*/ 4818 w 542792"/>
              <a:gd name="connsiteY4" fmla="*/ 257620 h 445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2792" h="445968">
                <a:moveTo>
                  <a:pt x="4818" y="257620"/>
                </a:moveTo>
                <a:cubicBezTo>
                  <a:pt x="44073" y="183303"/>
                  <a:pt x="412071" y="2341"/>
                  <a:pt x="497934" y="32"/>
                </a:cubicBezTo>
                <a:cubicBezTo>
                  <a:pt x="583797" y="-2277"/>
                  <a:pt x="519994" y="124459"/>
                  <a:pt x="519994" y="243766"/>
                </a:cubicBezTo>
                <a:cubicBezTo>
                  <a:pt x="519994" y="363073"/>
                  <a:pt x="348269" y="443626"/>
                  <a:pt x="262406" y="445935"/>
                </a:cubicBezTo>
                <a:cubicBezTo>
                  <a:pt x="176543" y="448244"/>
                  <a:pt x="-34437" y="331937"/>
                  <a:pt x="4818" y="25762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3" name="Oval 64"/>
          <p:cNvSpPr/>
          <p:nvPr/>
        </p:nvSpPr>
        <p:spPr>
          <a:xfrm>
            <a:off x="437119" y="2689826"/>
            <a:ext cx="445992" cy="368659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51 w 432199"/>
              <a:gd name="connsiteY0" fmla="*/ 64257 h 280281"/>
              <a:gd name="connsiteX1" fmla="*/ 243884 w 432199"/>
              <a:gd name="connsiteY1" fmla="*/ 28342 h 280281"/>
              <a:gd name="connsiteX2" fmla="*/ 432199 w 432199"/>
              <a:gd name="connsiteY2" fmla="*/ 64257 h 280281"/>
              <a:gd name="connsiteX3" fmla="*/ 216175 w 432199"/>
              <a:gd name="connsiteY3" fmla="*/ 280281 h 280281"/>
              <a:gd name="connsiteX4" fmla="*/ 151 w 432199"/>
              <a:gd name="connsiteY4" fmla="*/ 64257 h 280281"/>
              <a:gd name="connsiteX0" fmla="*/ 118 w 529148"/>
              <a:gd name="connsiteY0" fmla="*/ 164152 h 381722"/>
              <a:gd name="connsiteX1" fmla="*/ 243851 w 529148"/>
              <a:gd name="connsiteY1" fmla="*/ 128237 h 381722"/>
              <a:gd name="connsiteX2" fmla="*/ 529148 w 529148"/>
              <a:gd name="connsiteY2" fmla="*/ 39461 h 381722"/>
              <a:gd name="connsiteX3" fmla="*/ 216142 w 529148"/>
              <a:gd name="connsiteY3" fmla="*/ 380176 h 381722"/>
              <a:gd name="connsiteX4" fmla="*/ 118 w 529148"/>
              <a:gd name="connsiteY4" fmla="*/ 164152 h 381722"/>
              <a:gd name="connsiteX0" fmla="*/ 944 w 529974"/>
              <a:gd name="connsiteY0" fmla="*/ 185209 h 402905"/>
              <a:gd name="connsiteX1" fmla="*/ 300095 w 529974"/>
              <a:gd name="connsiteY1" fmla="*/ 52313 h 402905"/>
              <a:gd name="connsiteX2" fmla="*/ 529974 w 529974"/>
              <a:gd name="connsiteY2" fmla="*/ 60518 h 402905"/>
              <a:gd name="connsiteX3" fmla="*/ 216968 w 529974"/>
              <a:gd name="connsiteY3" fmla="*/ 401233 h 402905"/>
              <a:gd name="connsiteX4" fmla="*/ 944 w 529974"/>
              <a:gd name="connsiteY4" fmla="*/ 185209 h 402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9974" h="402905">
                <a:moveTo>
                  <a:pt x="944" y="185209"/>
                </a:moveTo>
                <a:cubicBezTo>
                  <a:pt x="14799" y="127056"/>
                  <a:pt x="211923" y="73095"/>
                  <a:pt x="300095" y="52313"/>
                </a:cubicBezTo>
                <a:cubicBezTo>
                  <a:pt x="388267" y="31531"/>
                  <a:pt x="529974" y="-58789"/>
                  <a:pt x="529974" y="60518"/>
                </a:cubicBezTo>
                <a:cubicBezTo>
                  <a:pt x="529974" y="179825"/>
                  <a:pt x="305140" y="380451"/>
                  <a:pt x="216968" y="401233"/>
                </a:cubicBezTo>
                <a:cubicBezTo>
                  <a:pt x="128796" y="422015"/>
                  <a:pt x="-12911" y="243362"/>
                  <a:pt x="944" y="18520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4" name="Oval 65"/>
          <p:cNvSpPr/>
          <p:nvPr/>
        </p:nvSpPr>
        <p:spPr>
          <a:xfrm rot="19396308">
            <a:off x="1459129" y="2729079"/>
            <a:ext cx="451173" cy="251939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7104 w 449152"/>
              <a:gd name="connsiteY0" fmla="*/ 119043 h 335067"/>
              <a:gd name="connsiteX1" fmla="*/ 94583 w 449152"/>
              <a:gd name="connsiteY1" fmla="*/ 1 h 335067"/>
              <a:gd name="connsiteX2" fmla="*/ 449152 w 449152"/>
              <a:gd name="connsiteY2" fmla="*/ 119043 h 335067"/>
              <a:gd name="connsiteX3" fmla="*/ 233128 w 449152"/>
              <a:gd name="connsiteY3" fmla="*/ 335067 h 335067"/>
              <a:gd name="connsiteX4" fmla="*/ 17104 w 449152"/>
              <a:gd name="connsiteY4" fmla="*/ 119043 h 335067"/>
              <a:gd name="connsiteX0" fmla="*/ 19125 w 451173"/>
              <a:gd name="connsiteY0" fmla="*/ 119043 h 251939"/>
              <a:gd name="connsiteX1" fmla="*/ 96604 w 451173"/>
              <a:gd name="connsiteY1" fmla="*/ 1 h 251939"/>
              <a:gd name="connsiteX2" fmla="*/ 451173 w 451173"/>
              <a:gd name="connsiteY2" fmla="*/ 119043 h 251939"/>
              <a:gd name="connsiteX3" fmla="*/ 262859 w 451173"/>
              <a:gd name="connsiteY3" fmla="*/ 251939 h 251939"/>
              <a:gd name="connsiteX4" fmla="*/ 19125 w 451173"/>
              <a:gd name="connsiteY4" fmla="*/ 119043 h 251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1173" h="251939">
                <a:moveTo>
                  <a:pt x="19125" y="119043"/>
                </a:moveTo>
                <a:cubicBezTo>
                  <a:pt x="-8584" y="77053"/>
                  <a:pt x="-22703" y="1"/>
                  <a:pt x="96604" y="1"/>
                </a:cubicBezTo>
                <a:cubicBezTo>
                  <a:pt x="215911" y="1"/>
                  <a:pt x="451173" y="-264"/>
                  <a:pt x="451173" y="119043"/>
                </a:cubicBezTo>
                <a:cubicBezTo>
                  <a:pt x="451173" y="238350"/>
                  <a:pt x="382166" y="251939"/>
                  <a:pt x="262859" y="251939"/>
                </a:cubicBezTo>
                <a:cubicBezTo>
                  <a:pt x="143552" y="251939"/>
                  <a:pt x="46834" y="161033"/>
                  <a:pt x="19125" y="11904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8" name="Oval 57"/>
          <p:cNvSpPr/>
          <p:nvPr/>
        </p:nvSpPr>
        <p:spPr>
          <a:xfrm>
            <a:off x="118079" y="4141454"/>
            <a:ext cx="360040" cy="333788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432048"/>
              <a:gd name="connsiteY0" fmla="*/ 69916 h 285940"/>
              <a:gd name="connsiteX1" fmla="*/ 216024 w 432048"/>
              <a:gd name="connsiteY1" fmla="*/ 20147 h 285940"/>
              <a:gd name="connsiteX2" fmla="*/ 432048 w 432048"/>
              <a:gd name="connsiteY2" fmla="*/ 69916 h 285940"/>
              <a:gd name="connsiteX3" fmla="*/ 216024 w 432048"/>
              <a:gd name="connsiteY3" fmla="*/ 285940 h 285940"/>
              <a:gd name="connsiteX4" fmla="*/ 0 w 432048"/>
              <a:gd name="connsiteY4" fmla="*/ 69916 h 285940"/>
              <a:gd name="connsiteX0" fmla="*/ 0 w 432048"/>
              <a:gd name="connsiteY0" fmla="*/ 65859 h 281883"/>
              <a:gd name="connsiteX1" fmla="*/ 216024 w 432048"/>
              <a:gd name="connsiteY1" fmla="*/ 16090 h 281883"/>
              <a:gd name="connsiteX2" fmla="*/ 432048 w 432048"/>
              <a:gd name="connsiteY2" fmla="*/ 65859 h 281883"/>
              <a:gd name="connsiteX3" fmla="*/ 216024 w 432048"/>
              <a:gd name="connsiteY3" fmla="*/ 281883 h 281883"/>
              <a:gd name="connsiteX4" fmla="*/ 0 w 432048"/>
              <a:gd name="connsiteY4" fmla="*/ 65859 h 281883"/>
              <a:gd name="connsiteX0" fmla="*/ 0 w 432048"/>
              <a:gd name="connsiteY0" fmla="*/ 114498 h 330522"/>
              <a:gd name="connsiteX1" fmla="*/ 216024 w 432048"/>
              <a:gd name="connsiteY1" fmla="*/ 64729 h 330522"/>
              <a:gd name="connsiteX2" fmla="*/ 432048 w 432048"/>
              <a:gd name="connsiteY2" fmla="*/ 114498 h 330522"/>
              <a:gd name="connsiteX3" fmla="*/ 216024 w 432048"/>
              <a:gd name="connsiteY3" fmla="*/ 330522 h 330522"/>
              <a:gd name="connsiteX4" fmla="*/ 0 w 432048"/>
              <a:gd name="connsiteY4" fmla="*/ 114498 h 330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048" h="330522">
                <a:moveTo>
                  <a:pt x="0" y="114498"/>
                </a:moveTo>
                <a:cubicBezTo>
                  <a:pt x="0" y="70199"/>
                  <a:pt x="110572" y="175566"/>
                  <a:pt x="216024" y="64729"/>
                </a:cubicBezTo>
                <a:cubicBezTo>
                  <a:pt x="321476" y="-46108"/>
                  <a:pt x="432048" y="-4809"/>
                  <a:pt x="432048" y="114498"/>
                </a:cubicBezTo>
                <a:cubicBezTo>
                  <a:pt x="432048" y="233805"/>
                  <a:pt x="335331" y="330522"/>
                  <a:pt x="216024" y="330522"/>
                </a:cubicBezTo>
                <a:cubicBezTo>
                  <a:pt x="96717" y="330522"/>
                  <a:pt x="0" y="158797"/>
                  <a:pt x="0" y="11449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0" name="Oval 60"/>
          <p:cNvSpPr/>
          <p:nvPr/>
        </p:nvSpPr>
        <p:spPr>
          <a:xfrm>
            <a:off x="818249" y="2955361"/>
            <a:ext cx="108012" cy="128619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321211"/>
              <a:gd name="connsiteY0" fmla="*/ 216063 h 432132"/>
              <a:gd name="connsiteX1" fmla="*/ 216024 w 321211"/>
              <a:gd name="connsiteY1" fmla="*/ 39 h 432132"/>
              <a:gd name="connsiteX2" fmla="*/ 321211 w 321211"/>
              <a:gd name="connsiteY2" fmla="*/ 229917 h 432132"/>
              <a:gd name="connsiteX3" fmla="*/ 216024 w 321211"/>
              <a:gd name="connsiteY3" fmla="*/ 432087 h 432132"/>
              <a:gd name="connsiteX4" fmla="*/ 0 w 321211"/>
              <a:gd name="connsiteY4" fmla="*/ 216063 h 432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211" h="432132">
                <a:moveTo>
                  <a:pt x="0" y="216063"/>
                </a:moveTo>
                <a:cubicBezTo>
                  <a:pt x="0" y="96756"/>
                  <a:pt x="162489" y="-2270"/>
                  <a:pt x="216024" y="39"/>
                </a:cubicBezTo>
                <a:cubicBezTo>
                  <a:pt x="269559" y="2348"/>
                  <a:pt x="321211" y="110610"/>
                  <a:pt x="321211" y="229917"/>
                </a:cubicBezTo>
                <a:cubicBezTo>
                  <a:pt x="321211" y="349224"/>
                  <a:pt x="269559" y="434396"/>
                  <a:pt x="216024" y="432087"/>
                </a:cubicBezTo>
                <a:cubicBezTo>
                  <a:pt x="162489" y="429778"/>
                  <a:pt x="0" y="335370"/>
                  <a:pt x="0" y="21606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4" name="Oval 43"/>
          <p:cNvSpPr/>
          <p:nvPr/>
        </p:nvSpPr>
        <p:spPr>
          <a:xfrm>
            <a:off x="568442" y="4083961"/>
            <a:ext cx="25149" cy="46368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847 w 432895"/>
              <a:gd name="connsiteY0" fmla="*/ 105705 h 321729"/>
              <a:gd name="connsiteX1" fmla="*/ 286144 w 432895"/>
              <a:gd name="connsiteY1" fmla="*/ 518 h 321729"/>
              <a:gd name="connsiteX2" fmla="*/ 432895 w 432895"/>
              <a:gd name="connsiteY2" fmla="*/ 105705 h 321729"/>
              <a:gd name="connsiteX3" fmla="*/ 216871 w 432895"/>
              <a:gd name="connsiteY3" fmla="*/ 321729 h 321729"/>
              <a:gd name="connsiteX4" fmla="*/ 847 w 432895"/>
              <a:gd name="connsiteY4" fmla="*/ 105705 h 32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895" h="321729">
                <a:moveTo>
                  <a:pt x="847" y="105705"/>
                </a:moveTo>
                <a:cubicBezTo>
                  <a:pt x="12393" y="52170"/>
                  <a:pt x="166837" y="518"/>
                  <a:pt x="286144" y="518"/>
                </a:cubicBezTo>
                <a:cubicBezTo>
                  <a:pt x="405451" y="518"/>
                  <a:pt x="432895" y="-13602"/>
                  <a:pt x="432895" y="105705"/>
                </a:cubicBezTo>
                <a:cubicBezTo>
                  <a:pt x="432895" y="225012"/>
                  <a:pt x="336178" y="321729"/>
                  <a:pt x="216871" y="321729"/>
                </a:cubicBezTo>
                <a:cubicBezTo>
                  <a:pt x="97564" y="321729"/>
                  <a:pt x="-10699" y="159240"/>
                  <a:pt x="847" y="105705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5" name="Oval 45"/>
          <p:cNvSpPr/>
          <p:nvPr/>
        </p:nvSpPr>
        <p:spPr>
          <a:xfrm>
            <a:off x="1731600" y="2367698"/>
            <a:ext cx="65467" cy="70049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293503"/>
              <a:gd name="connsiteY0" fmla="*/ 216352 h 432898"/>
              <a:gd name="connsiteX1" fmla="*/ 216024 w 293503"/>
              <a:gd name="connsiteY1" fmla="*/ 328 h 432898"/>
              <a:gd name="connsiteX2" fmla="*/ 293503 w 293503"/>
              <a:gd name="connsiteY2" fmla="*/ 257915 h 432898"/>
              <a:gd name="connsiteX3" fmla="*/ 216024 w 293503"/>
              <a:gd name="connsiteY3" fmla="*/ 432376 h 432898"/>
              <a:gd name="connsiteX4" fmla="*/ 0 w 293503"/>
              <a:gd name="connsiteY4" fmla="*/ 216352 h 432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3503" h="432898">
                <a:moveTo>
                  <a:pt x="0" y="216352"/>
                </a:moveTo>
                <a:cubicBezTo>
                  <a:pt x="0" y="97045"/>
                  <a:pt x="167107" y="-6599"/>
                  <a:pt x="216024" y="328"/>
                </a:cubicBezTo>
                <a:cubicBezTo>
                  <a:pt x="264941" y="7255"/>
                  <a:pt x="293503" y="138608"/>
                  <a:pt x="293503" y="257915"/>
                </a:cubicBezTo>
                <a:cubicBezTo>
                  <a:pt x="293503" y="377222"/>
                  <a:pt x="264941" y="439303"/>
                  <a:pt x="216024" y="432376"/>
                </a:cubicBezTo>
                <a:cubicBezTo>
                  <a:pt x="167107" y="425449"/>
                  <a:pt x="0" y="335659"/>
                  <a:pt x="0" y="216352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9" name="Oval 55"/>
          <p:cNvSpPr/>
          <p:nvPr/>
        </p:nvSpPr>
        <p:spPr>
          <a:xfrm>
            <a:off x="982019" y="2660266"/>
            <a:ext cx="33467" cy="37295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550 w 433598"/>
              <a:gd name="connsiteY0" fmla="*/ 229879 h 445903"/>
              <a:gd name="connsiteX1" fmla="*/ 314556 w 433598"/>
              <a:gd name="connsiteY1" fmla="*/ 0 h 445903"/>
              <a:gd name="connsiteX2" fmla="*/ 433598 w 433598"/>
              <a:gd name="connsiteY2" fmla="*/ 229879 h 445903"/>
              <a:gd name="connsiteX3" fmla="*/ 217574 w 433598"/>
              <a:gd name="connsiteY3" fmla="*/ 445903 h 445903"/>
              <a:gd name="connsiteX4" fmla="*/ 1550 w 433598"/>
              <a:gd name="connsiteY4" fmla="*/ 229879 h 445903"/>
              <a:gd name="connsiteX0" fmla="*/ 2824 w 310181"/>
              <a:gd name="connsiteY0" fmla="*/ 97850 h 455298"/>
              <a:gd name="connsiteX1" fmla="*/ 191139 w 310181"/>
              <a:gd name="connsiteY1" fmla="*/ 6516 h 455298"/>
              <a:gd name="connsiteX2" fmla="*/ 310181 w 310181"/>
              <a:gd name="connsiteY2" fmla="*/ 236395 h 455298"/>
              <a:gd name="connsiteX3" fmla="*/ 94157 w 310181"/>
              <a:gd name="connsiteY3" fmla="*/ 452419 h 455298"/>
              <a:gd name="connsiteX4" fmla="*/ 2824 w 310181"/>
              <a:gd name="connsiteY4" fmla="*/ 97850 h 455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181" h="455298">
                <a:moveTo>
                  <a:pt x="2824" y="97850"/>
                </a:moveTo>
                <a:cubicBezTo>
                  <a:pt x="18988" y="23533"/>
                  <a:pt x="139913" y="-16575"/>
                  <a:pt x="191139" y="6516"/>
                </a:cubicBezTo>
                <a:cubicBezTo>
                  <a:pt x="242365" y="29607"/>
                  <a:pt x="310181" y="117088"/>
                  <a:pt x="310181" y="236395"/>
                </a:cubicBezTo>
                <a:cubicBezTo>
                  <a:pt x="310181" y="355702"/>
                  <a:pt x="145383" y="475510"/>
                  <a:pt x="94157" y="452419"/>
                </a:cubicBezTo>
                <a:cubicBezTo>
                  <a:pt x="42931" y="429328"/>
                  <a:pt x="-13340" y="172167"/>
                  <a:pt x="2824" y="9785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70" name="Oval 56"/>
          <p:cNvSpPr/>
          <p:nvPr/>
        </p:nvSpPr>
        <p:spPr>
          <a:xfrm>
            <a:off x="1447559" y="2679470"/>
            <a:ext cx="31342" cy="37921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439053"/>
              <a:gd name="connsiteY0" fmla="*/ 251584 h 467608"/>
              <a:gd name="connsiteX1" fmla="*/ 216024 w 439053"/>
              <a:gd name="connsiteY1" fmla="*/ 35560 h 467608"/>
              <a:gd name="connsiteX2" fmla="*/ 410952 w 439053"/>
              <a:gd name="connsiteY2" fmla="*/ 21760 h 467608"/>
              <a:gd name="connsiteX3" fmla="*/ 432048 w 439053"/>
              <a:gd name="connsiteY3" fmla="*/ 251584 h 467608"/>
              <a:gd name="connsiteX4" fmla="*/ 216024 w 439053"/>
              <a:gd name="connsiteY4" fmla="*/ 467608 h 467608"/>
              <a:gd name="connsiteX5" fmla="*/ 0 w 439053"/>
              <a:gd name="connsiteY5" fmla="*/ 251584 h 467608"/>
              <a:gd name="connsiteX0" fmla="*/ 0 w 417229"/>
              <a:gd name="connsiteY0" fmla="*/ 251584 h 468170"/>
              <a:gd name="connsiteX1" fmla="*/ 216024 w 417229"/>
              <a:gd name="connsiteY1" fmla="*/ 35560 h 468170"/>
              <a:gd name="connsiteX2" fmla="*/ 410952 w 417229"/>
              <a:gd name="connsiteY2" fmla="*/ 21760 h 468170"/>
              <a:gd name="connsiteX3" fmla="*/ 307357 w 417229"/>
              <a:gd name="connsiteY3" fmla="*/ 196166 h 468170"/>
              <a:gd name="connsiteX4" fmla="*/ 216024 w 417229"/>
              <a:gd name="connsiteY4" fmla="*/ 467608 h 468170"/>
              <a:gd name="connsiteX5" fmla="*/ 0 w 417229"/>
              <a:gd name="connsiteY5" fmla="*/ 251584 h 468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7229" h="468170">
                <a:moveTo>
                  <a:pt x="0" y="251584"/>
                </a:moveTo>
                <a:cubicBezTo>
                  <a:pt x="0" y="132277"/>
                  <a:pt x="147532" y="73864"/>
                  <a:pt x="216024" y="35560"/>
                </a:cubicBezTo>
                <a:cubicBezTo>
                  <a:pt x="284516" y="-2744"/>
                  <a:pt x="374948" y="-14244"/>
                  <a:pt x="410952" y="21760"/>
                </a:cubicBezTo>
                <a:cubicBezTo>
                  <a:pt x="446956" y="57764"/>
                  <a:pt x="316754" y="121858"/>
                  <a:pt x="307357" y="196166"/>
                </a:cubicBezTo>
                <a:cubicBezTo>
                  <a:pt x="297960" y="270474"/>
                  <a:pt x="267250" y="458372"/>
                  <a:pt x="216024" y="467608"/>
                </a:cubicBezTo>
                <a:cubicBezTo>
                  <a:pt x="164798" y="476844"/>
                  <a:pt x="0" y="370891"/>
                  <a:pt x="0" y="251584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72" name="Oval 59"/>
          <p:cNvSpPr/>
          <p:nvPr/>
        </p:nvSpPr>
        <p:spPr>
          <a:xfrm>
            <a:off x="1354009" y="3262226"/>
            <a:ext cx="48580" cy="38714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066 w 433114"/>
              <a:gd name="connsiteY0" fmla="*/ 94184 h 310208"/>
              <a:gd name="connsiteX1" fmla="*/ 161671 w 433114"/>
              <a:gd name="connsiteY1" fmla="*/ 2851 h 310208"/>
              <a:gd name="connsiteX2" fmla="*/ 433114 w 433114"/>
              <a:gd name="connsiteY2" fmla="*/ 94184 h 310208"/>
              <a:gd name="connsiteX3" fmla="*/ 217090 w 433114"/>
              <a:gd name="connsiteY3" fmla="*/ 310208 h 310208"/>
              <a:gd name="connsiteX4" fmla="*/ 1066 w 433114"/>
              <a:gd name="connsiteY4" fmla="*/ 94184 h 310208"/>
              <a:gd name="connsiteX0" fmla="*/ 548 w 446451"/>
              <a:gd name="connsiteY0" fmla="*/ 109063 h 311257"/>
              <a:gd name="connsiteX1" fmla="*/ 175008 w 446451"/>
              <a:gd name="connsiteY1" fmla="*/ 3875 h 311257"/>
              <a:gd name="connsiteX2" fmla="*/ 446451 w 446451"/>
              <a:gd name="connsiteY2" fmla="*/ 95208 h 311257"/>
              <a:gd name="connsiteX3" fmla="*/ 230427 w 446451"/>
              <a:gd name="connsiteY3" fmla="*/ 311232 h 311257"/>
              <a:gd name="connsiteX4" fmla="*/ 548 w 446451"/>
              <a:gd name="connsiteY4" fmla="*/ 109063 h 311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6451" h="311257">
                <a:moveTo>
                  <a:pt x="548" y="109063"/>
                </a:moveTo>
                <a:cubicBezTo>
                  <a:pt x="-8689" y="57837"/>
                  <a:pt x="100691" y="6184"/>
                  <a:pt x="175008" y="3875"/>
                </a:cubicBezTo>
                <a:cubicBezTo>
                  <a:pt x="249325" y="1566"/>
                  <a:pt x="446451" y="-24099"/>
                  <a:pt x="446451" y="95208"/>
                </a:cubicBezTo>
                <a:cubicBezTo>
                  <a:pt x="446451" y="214515"/>
                  <a:pt x="304744" y="308923"/>
                  <a:pt x="230427" y="311232"/>
                </a:cubicBezTo>
                <a:cubicBezTo>
                  <a:pt x="156110" y="313541"/>
                  <a:pt x="9785" y="160289"/>
                  <a:pt x="548" y="109063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75" name="Oval 60"/>
          <p:cNvSpPr/>
          <p:nvPr/>
        </p:nvSpPr>
        <p:spPr>
          <a:xfrm>
            <a:off x="1351883" y="2975464"/>
            <a:ext cx="23505" cy="30790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321211"/>
              <a:gd name="connsiteY0" fmla="*/ 216063 h 432132"/>
              <a:gd name="connsiteX1" fmla="*/ 216024 w 321211"/>
              <a:gd name="connsiteY1" fmla="*/ 39 h 432132"/>
              <a:gd name="connsiteX2" fmla="*/ 321211 w 321211"/>
              <a:gd name="connsiteY2" fmla="*/ 229917 h 432132"/>
              <a:gd name="connsiteX3" fmla="*/ 216024 w 321211"/>
              <a:gd name="connsiteY3" fmla="*/ 432087 h 432132"/>
              <a:gd name="connsiteX4" fmla="*/ 0 w 321211"/>
              <a:gd name="connsiteY4" fmla="*/ 216063 h 432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211" h="432132">
                <a:moveTo>
                  <a:pt x="0" y="216063"/>
                </a:moveTo>
                <a:cubicBezTo>
                  <a:pt x="0" y="96756"/>
                  <a:pt x="162489" y="-2270"/>
                  <a:pt x="216024" y="39"/>
                </a:cubicBezTo>
                <a:cubicBezTo>
                  <a:pt x="269559" y="2348"/>
                  <a:pt x="321211" y="110610"/>
                  <a:pt x="321211" y="229917"/>
                </a:cubicBezTo>
                <a:cubicBezTo>
                  <a:pt x="321211" y="349224"/>
                  <a:pt x="269559" y="434396"/>
                  <a:pt x="216024" y="432087"/>
                </a:cubicBezTo>
                <a:cubicBezTo>
                  <a:pt x="162489" y="429778"/>
                  <a:pt x="0" y="335370"/>
                  <a:pt x="0" y="216063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76" name="Oval 54"/>
          <p:cNvSpPr/>
          <p:nvPr/>
        </p:nvSpPr>
        <p:spPr>
          <a:xfrm rot="11418774">
            <a:off x="198125" y="2349517"/>
            <a:ext cx="78356" cy="76037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066 w 433114"/>
              <a:gd name="connsiteY0" fmla="*/ 368424 h 584448"/>
              <a:gd name="connsiteX1" fmla="*/ 161672 w 433114"/>
              <a:gd name="connsiteY1" fmla="*/ 0 h 584448"/>
              <a:gd name="connsiteX2" fmla="*/ 433114 w 433114"/>
              <a:gd name="connsiteY2" fmla="*/ 368424 h 584448"/>
              <a:gd name="connsiteX3" fmla="*/ 217090 w 433114"/>
              <a:gd name="connsiteY3" fmla="*/ 584448 h 584448"/>
              <a:gd name="connsiteX4" fmla="*/ 1066 w 433114"/>
              <a:gd name="connsiteY4" fmla="*/ 368424 h 584448"/>
              <a:gd name="connsiteX0" fmla="*/ 191913 w 623961"/>
              <a:gd name="connsiteY0" fmla="*/ 368424 h 590960"/>
              <a:gd name="connsiteX1" fmla="*/ 352519 w 623961"/>
              <a:gd name="connsiteY1" fmla="*/ 0 h 590960"/>
              <a:gd name="connsiteX2" fmla="*/ 623961 w 623961"/>
              <a:gd name="connsiteY2" fmla="*/ 368424 h 590960"/>
              <a:gd name="connsiteX3" fmla="*/ 407937 w 623961"/>
              <a:gd name="connsiteY3" fmla="*/ 584448 h 590960"/>
              <a:gd name="connsiteX4" fmla="*/ 5086 w 623961"/>
              <a:gd name="connsiteY4" fmla="*/ 519881 h 590960"/>
              <a:gd name="connsiteX5" fmla="*/ 191913 w 623961"/>
              <a:gd name="connsiteY5" fmla="*/ 368424 h 590960"/>
              <a:gd name="connsiteX0" fmla="*/ 191913 w 623961"/>
              <a:gd name="connsiteY0" fmla="*/ 245408 h 592634"/>
              <a:gd name="connsiteX1" fmla="*/ 352519 w 623961"/>
              <a:gd name="connsiteY1" fmla="*/ 1674 h 592634"/>
              <a:gd name="connsiteX2" fmla="*/ 623961 w 623961"/>
              <a:gd name="connsiteY2" fmla="*/ 370098 h 592634"/>
              <a:gd name="connsiteX3" fmla="*/ 407937 w 623961"/>
              <a:gd name="connsiteY3" fmla="*/ 586122 h 592634"/>
              <a:gd name="connsiteX4" fmla="*/ 5086 w 623961"/>
              <a:gd name="connsiteY4" fmla="*/ 521555 h 592634"/>
              <a:gd name="connsiteX5" fmla="*/ 191913 w 623961"/>
              <a:gd name="connsiteY5" fmla="*/ 245408 h 592634"/>
              <a:gd name="connsiteX0" fmla="*/ 191913 w 461915"/>
              <a:gd name="connsiteY0" fmla="*/ 244791 h 593724"/>
              <a:gd name="connsiteX1" fmla="*/ 352519 w 461915"/>
              <a:gd name="connsiteY1" fmla="*/ 1057 h 593724"/>
              <a:gd name="connsiteX2" fmla="*/ 457706 w 461915"/>
              <a:gd name="connsiteY2" fmla="*/ 341772 h 593724"/>
              <a:gd name="connsiteX3" fmla="*/ 407937 w 461915"/>
              <a:gd name="connsiteY3" fmla="*/ 585505 h 593724"/>
              <a:gd name="connsiteX4" fmla="*/ 5086 w 461915"/>
              <a:gd name="connsiteY4" fmla="*/ 520938 h 593724"/>
              <a:gd name="connsiteX5" fmla="*/ 191913 w 461915"/>
              <a:gd name="connsiteY5" fmla="*/ 244791 h 593724"/>
              <a:gd name="connsiteX0" fmla="*/ 191913 w 457706"/>
              <a:gd name="connsiteY0" fmla="*/ 244791 h 533116"/>
              <a:gd name="connsiteX1" fmla="*/ 352519 w 457706"/>
              <a:gd name="connsiteY1" fmla="*/ 1057 h 533116"/>
              <a:gd name="connsiteX2" fmla="*/ 457706 w 457706"/>
              <a:gd name="connsiteY2" fmla="*/ 341772 h 533116"/>
              <a:gd name="connsiteX3" fmla="*/ 338664 w 457706"/>
              <a:gd name="connsiteY3" fmla="*/ 474668 h 533116"/>
              <a:gd name="connsiteX4" fmla="*/ 5086 w 457706"/>
              <a:gd name="connsiteY4" fmla="*/ 520938 h 533116"/>
              <a:gd name="connsiteX5" fmla="*/ 191913 w 457706"/>
              <a:gd name="connsiteY5" fmla="*/ 244791 h 533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7706" h="533116">
                <a:moveTo>
                  <a:pt x="191913" y="244791"/>
                </a:moveTo>
                <a:cubicBezTo>
                  <a:pt x="249818" y="158144"/>
                  <a:pt x="308220" y="-15106"/>
                  <a:pt x="352519" y="1057"/>
                </a:cubicBezTo>
                <a:cubicBezTo>
                  <a:pt x="396818" y="17220"/>
                  <a:pt x="457706" y="222465"/>
                  <a:pt x="457706" y="341772"/>
                </a:cubicBezTo>
                <a:cubicBezTo>
                  <a:pt x="457706" y="461079"/>
                  <a:pt x="414101" y="444807"/>
                  <a:pt x="338664" y="474668"/>
                </a:cubicBezTo>
                <a:cubicBezTo>
                  <a:pt x="263227" y="504529"/>
                  <a:pt x="41090" y="556942"/>
                  <a:pt x="5086" y="520938"/>
                </a:cubicBezTo>
                <a:cubicBezTo>
                  <a:pt x="-30918" y="484934"/>
                  <a:pt x="134008" y="331438"/>
                  <a:pt x="191913" y="244791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77" name="Oval 62"/>
          <p:cNvSpPr/>
          <p:nvPr/>
        </p:nvSpPr>
        <p:spPr>
          <a:xfrm>
            <a:off x="958418" y="3949989"/>
            <a:ext cx="29532" cy="58014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959 w 434524"/>
              <a:gd name="connsiteY0" fmla="*/ 451552 h 667576"/>
              <a:gd name="connsiteX1" fmla="*/ 328820 w 434524"/>
              <a:gd name="connsiteY1" fmla="*/ 0 h 667576"/>
              <a:gd name="connsiteX2" fmla="*/ 434007 w 434524"/>
              <a:gd name="connsiteY2" fmla="*/ 451552 h 667576"/>
              <a:gd name="connsiteX3" fmla="*/ 217983 w 434524"/>
              <a:gd name="connsiteY3" fmla="*/ 667576 h 667576"/>
              <a:gd name="connsiteX4" fmla="*/ 1959 w 434524"/>
              <a:gd name="connsiteY4" fmla="*/ 451552 h 667576"/>
              <a:gd name="connsiteX0" fmla="*/ 814 w 599117"/>
              <a:gd name="connsiteY0" fmla="*/ 261438 h 676470"/>
              <a:gd name="connsiteX1" fmla="*/ 493930 w 599117"/>
              <a:gd name="connsiteY1" fmla="*/ 3850 h 676470"/>
              <a:gd name="connsiteX2" fmla="*/ 599117 w 599117"/>
              <a:gd name="connsiteY2" fmla="*/ 455402 h 676470"/>
              <a:gd name="connsiteX3" fmla="*/ 383093 w 599117"/>
              <a:gd name="connsiteY3" fmla="*/ 671426 h 676470"/>
              <a:gd name="connsiteX4" fmla="*/ 814 w 599117"/>
              <a:gd name="connsiteY4" fmla="*/ 261438 h 676470"/>
              <a:gd name="connsiteX0" fmla="*/ 5099 w 603402"/>
              <a:gd name="connsiteY0" fmla="*/ 260867 h 514009"/>
              <a:gd name="connsiteX1" fmla="*/ 498215 w 603402"/>
              <a:gd name="connsiteY1" fmla="*/ 3279 h 514009"/>
              <a:gd name="connsiteX2" fmla="*/ 603402 w 603402"/>
              <a:gd name="connsiteY2" fmla="*/ 454831 h 514009"/>
              <a:gd name="connsiteX3" fmla="*/ 262687 w 603402"/>
              <a:gd name="connsiteY3" fmla="*/ 449182 h 514009"/>
              <a:gd name="connsiteX4" fmla="*/ 5099 w 603402"/>
              <a:gd name="connsiteY4" fmla="*/ 260867 h 514009"/>
              <a:gd name="connsiteX0" fmla="*/ 4818 w 542792"/>
              <a:gd name="connsiteY0" fmla="*/ 257620 h 445968"/>
              <a:gd name="connsiteX1" fmla="*/ 497934 w 542792"/>
              <a:gd name="connsiteY1" fmla="*/ 32 h 445968"/>
              <a:gd name="connsiteX2" fmla="*/ 519994 w 542792"/>
              <a:gd name="connsiteY2" fmla="*/ 243766 h 445968"/>
              <a:gd name="connsiteX3" fmla="*/ 262406 w 542792"/>
              <a:gd name="connsiteY3" fmla="*/ 445935 h 445968"/>
              <a:gd name="connsiteX4" fmla="*/ 4818 w 542792"/>
              <a:gd name="connsiteY4" fmla="*/ 257620 h 445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2792" h="445968">
                <a:moveTo>
                  <a:pt x="4818" y="257620"/>
                </a:moveTo>
                <a:cubicBezTo>
                  <a:pt x="44073" y="183303"/>
                  <a:pt x="412071" y="2341"/>
                  <a:pt x="497934" y="32"/>
                </a:cubicBezTo>
                <a:cubicBezTo>
                  <a:pt x="583797" y="-2277"/>
                  <a:pt x="519994" y="124459"/>
                  <a:pt x="519994" y="243766"/>
                </a:cubicBezTo>
                <a:cubicBezTo>
                  <a:pt x="519994" y="363073"/>
                  <a:pt x="348269" y="443626"/>
                  <a:pt x="262406" y="445935"/>
                </a:cubicBezTo>
                <a:cubicBezTo>
                  <a:pt x="176543" y="448244"/>
                  <a:pt x="-34437" y="331937"/>
                  <a:pt x="4818" y="25762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83" name="Oval 45"/>
          <p:cNvSpPr/>
          <p:nvPr/>
        </p:nvSpPr>
        <p:spPr>
          <a:xfrm>
            <a:off x="1087998" y="2932964"/>
            <a:ext cx="63875" cy="103632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293503"/>
              <a:gd name="connsiteY0" fmla="*/ 216352 h 432898"/>
              <a:gd name="connsiteX1" fmla="*/ 216024 w 293503"/>
              <a:gd name="connsiteY1" fmla="*/ 328 h 432898"/>
              <a:gd name="connsiteX2" fmla="*/ 293503 w 293503"/>
              <a:gd name="connsiteY2" fmla="*/ 257915 h 432898"/>
              <a:gd name="connsiteX3" fmla="*/ 216024 w 293503"/>
              <a:gd name="connsiteY3" fmla="*/ 432376 h 432898"/>
              <a:gd name="connsiteX4" fmla="*/ 0 w 293503"/>
              <a:gd name="connsiteY4" fmla="*/ 216352 h 432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3503" h="432898">
                <a:moveTo>
                  <a:pt x="0" y="216352"/>
                </a:moveTo>
                <a:cubicBezTo>
                  <a:pt x="0" y="97045"/>
                  <a:pt x="167107" y="-6599"/>
                  <a:pt x="216024" y="328"/>
                </a:cubicBezTo>
                <a:cubicBezTo>
                  <a:pt x="264941" y="7255"/>
                  <a:pt x="293503" y="138608"/>
                  <a:pt x="293503" y="257915"/>
                </a:cubicBezTo>
                <a:cubicBezTo>
                  <a:pt x="293503" y="377222"/>
                  <a:pt x="264941" y="439303"/>
                  <a:pt x="216024" y="432376"/>
                </a:cubicBezTo>
                <a:cubicBezTo>
                  <a:pt x="167107" y="425449"/>
                  <a:pt x="0" y="335659"/>
                  <a:pt x="0" y="216352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84" name="Oval 50"/>
          <p:cNvSpPr/>
          <p:nvPr/>
        </p:nvSpPr>
        <p:spPr>
          <a:xfrm rot="2223356">
            <a:off x="705919" y="4253093"/>
            <a:ext cx="65476" cy="111615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487467"/>
              <a:gd name="connsiteY0" fmla="*/ 246310 h 466247"/>
              <a:gd name="connsiteX1" fmla="*/ 216024 w 487467"/>
              <a:gd name="connsiteY1" fmla="*/ 30286 h 466247"/>
              <a:gd name="connsiteX2" fmla="*/ 487467 w 487467"/>
              <a:gd name="connsiteY2" fmla="*/ 80056 h 466247"/>
              <a:gd name="connsiteX3" fmla="*/ 216024 w 487467"/>
              <a:gd name="connsiteY3" fmla="*/ 462334 h 466247"/>
              <a:gd name="connsiteX4" fmla="*/ 0 w 487467"/>
              <a:gd name="connsiteY4" fmla="*/ 246310 h 466247"/>
              <a:gd name="connsiteX0" fmla="*/ 7357 w 300861"/>
              <a:gd name="connsiteY0" fmla="*/ 246310 h 466247"/>
              <a:gd name="connsiteX1" fmla="*/ 29418 w 300861"/>
              <a:gd name="connsiteY1" fmla="*/ 30286 h 466247"/>
              <a:gd name="connsiteX2" fmla="*/ 300861 w 300861"/>
              <a:gd name="connsiteY2" fmla="*/ 80056 h 466247"/>
              <a:gd name="connsiteX3" fmla="*/ 29418 w 300861"/>
              <a:gd name="connsiteY3" fmla="*/ 462334 h 466247"/>
              <a:gd name="connsiteX4" fmla="*/ 7357 w 300861"/>
              <a:gd name="connsiteY4" fmla="*/ 246310 h 466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861" h="466247">
                <a:moveTo>
                  <a:pt x="7357" y="246310"/>
                </a:moveTo>
                <a:cubicBezTo>
                  <a:pt x="7357" y="127003"/>
                  <a:pt x="-19499" y="57995"/>
                  <a:pt x="29418" y="30286"/>
                </a:cubicBezTo>
                <a:cubicBezTo>
                  <a:pt x="78335" y="2577"/>
                  <a:pt x="300861" y="-39251"/>
                  <a:pt x="300861" y="80056"/>
                </a:cubicBezTo>
                <a:cubicBezTo>
                  <a:pt x="300861" y="199363"/>
                  <a:pt x="78335" y="434625"/>
                  <a:pt x="29418" y="462334"/>
                </a:cubicBezTo>
                <a:cubicBezTo>
                  <a:pt x="-19499" y="490043"/>
                  <a:pt x="7357" y="365617"/>
                  <a:pt x="7357" y="24631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85" name="Oval 52"/>
          <p:cNvSpPr/>
          <p:nvPr/>
        </p:nvSpPr>
        <p:spPr>
          <a:xfrm rot="4544579">
            <a:off x="186829" y="3419081"/>
            <a:ext cx="94027" cy="71963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432048"/>
              <a:gd name="connsiteY0" fmla="*/ 84586 h 300610"/>
              <a:gd name="connsiteX1" fmla="*/ 216024 w 432048"/>
              <a:gd name="connsiteY1" fmla="*/ 7107 h 300610"/>
              <a:gd name="connsiteX2" fmla="*/ 432048 w 432048"/>
              <a:gd name="connsiteY2" fmla="*/ 84586 h 300610"/>
              <a:gd name="connsiteX3" fmla="*/ 216024 w 432048"/>
              <a:gd name="connsiteY3" fmla="*/ 300610 h 300610"/>
              <a:gd name="connsiteX4" fmla="*/ 0 w 432048"/>
              <a:gd name="connsiteY4" fmla="*/ 84586 h 30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048" h="300610">
                <a:moveTo>
                  <a:pt x="0" y="84586"/>
                </a:moveTo>
                <a:cubicBezTo>
                  <a:pt x="0" y="35669"/>
                  <a:pt x="96717" y="7107"/>
                  <a:pt x="216024" y="7107"/>
                </a:cubicBezTo>
                <a:cubicBezTo>
                  <a:pt x="335331" y="7107"/>
                  <a:pt x="432048" y="-34721"/>
                  <a:pt x="432048" y="84586"/>
                </a:cubicBezTo>
                <a:cubicBezTo>
                  <a:pt x="432048" y="203893"/>
                  <a:pt x="335331" y="300610"/>
                  <a:pt x="216024" y="300610"/>
                </a:cubicBezTo>
                <a:cubicBezTo>
                  <a:pt x="96717" y="300610"/>
                  <a:pt x="0" y="133503"/>
                  <a:pt x="0" y="84586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87" name="Oval 53"/>
          <p:cNvSpPr/>
          <p:nvPr/>
        </p:nvSpPr>
        <p:spPr>
          <a:xfrm rot="2937682">
            <a:off x="176642" y="2782921"/>
            <a:ext cx="86555" cy="82689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626011"/>
              <a:gd name="connsiteY0" fmla="*/ 216024 h 432048"/>
              <a:gd name="connsiteX1" fmla="*/ 409987 w 626011"/>
              <a:gd name="connsiteY1" fmla="*/ 0 h 432048"/>
              <a:gd name="connsiteX2" fmla="*/ 626011 w 626011"/>
              <a:gd name="connsiteY2" fmla="*/ 216024 h 432048"/>
              <a:gd name="connsiteX3" fmla="*/ 409987 w 626011"/>
              <a:gd name="connsiteY3" fmla="*/ 432048 h 432048"/>
              <a:gd name="connsiteX4" fmla="*/ 0 w 626011"/>
              <a:gd name="connsiteY4" fmla="*/ 216024 h 432048"/>
              <a:gd name="connsiteX0" fmla="*/ 55 w 626066"/>
              <a:gd name="connsiteY0" fmla="*/ 84585 h 300609"/>
              <a:gd name="connsiteX1" fmla="*/ 382333 w 626066"/>
              <a:gd name="connsiteY1" fmla="*/ 7107 h 300609"/>
              <a:gd name="connsiteX2" fmla="*/ 626066 w 626066"/>
              <a:gd name="connsiteY2" fmla="*/ 84585 h 300609"/>
              <a:gd name="connsiteX3" fmla="*/ 410042 w 626066"/>
              <a:gd name="connsiteY3" fmla="*/ 300609 h 300609"/>
              <a:gd name="connsiteX4" fmla="*/ 55 w 626066"/>
              <a:gd name="connsiteY4" fmla="*/ 84585 h 300609"/>
              <a:gd name="connsiteX0" fmla="*/ 130 w 626141"/>
              <a:gd name="connsiteY0" fmla="*/ 202169 h 418193"/>
              <a:gd name="connsiteX1" fmla="*/ 368554 w 626141"/>
              <a:gd name="connsiteY1" fmla="*/ 0 h 418193"/>
              <a:gd name="connsiteX2" fmla="*/ 626141 w 626141"/>
              <a:gd name="connsiteY2" fmla="*/ 202169 h 418193"/>
              <a:gd name="connsiteX3" fmla="*/ 410117 w 626141"/>
              <a:gd name="connsiteY3" fmla="*/ 418193 h 418193"/>
              <a:gd name="connsiteX4" fmla="*/ 130 w 626141"/>
              <a:gd name="connsiteY4" fmla="*/ 202169 h 418193"/>
              <a:gd name="connsiteX0" fmla="*/ 122 w 501442"/>
              <a:gd name="connsiteY0" fmla="*/ 202169 h 418193"/>
              <a:gd name="connsiteX1" fmla="*/ 368546 w 501442"/>
              <a:gd name="connsiteY1" fmla="*/ 0 h 418193"/>
              <a:gd name="connsiteX2" fmla="*/ 501442 w 501442"/>
              <a:gd name="connsiteY2" fmla="*/ 202169 h 418193"/>
              <a:gd name="connsiteX3" fmla="*/ 410109 w 501442"/>
              <a:gd name="connsiteY3" fmla="*/ 418193 h 418193"/>
              <a:gd name="connsiteX4" fmla="*/ 122 w 501442"/>
              <a:gd name="connsiteY4" fmla="*/ 202169 h 418193"/>
              <a:gd name="connsiteX0" fmla="*/ 10180 w 511500"/>
              <a:gd name="connsiteY0" fmla="*/ 299150 h 515174"/>
              <a:gd name="connsiteX1" fmla="*/ 156932 w 511500"/>
              <a:gd name="connsiteY1" fmla="*/ 0 h 515174"/>
              <a:gd name="connsiteX2" fmla="*/ 511500 w 511500"/>
              <a:gd name="connsiteY2" fmla="*/ 299150 h 515174"/>
              <a:gd name="connsiteX3" fmla="*/ 420167 w 511500"/>
              <a:gd name="connsiteY3" fmla="*/ 515174 h 515174"/>
              <a:gd name="connsiteX4" fmla="*/ 10180 w 511500"/>
              <a:gd name="connsiteY4" fmla="*/ 299150 h 515174"/>
              <a:gd name="connsiteX0" fmla="*/ 8418 w 428849"/>
              <a:gd name="connsiteY0" fmla="*/ 299909 h 516596"/>
              <a:gd name="connsiteX1" fmla="*/ 155170 w 428849"/>
              <a:gd name="connsiteY1" fmla="*/ 759 h 516596"/>
              <a:gd name="connsiteX2" fmla="*/ 315775 w 428849"/>
              <a:gd name="connsiteY2" fmla="*/ 230636 h 516596"/>
              <a:gd name="connsiteX3" fmla="*/ 418405 w 428849"/>
              <a:gd name="connsiteY3" fmla="*/ 515933 h 516596"/>
              <a:gd name="connsiteX4" fmla="*/ 8418 w 428849"/>
              <a:gd name="connsiteY4" fmla="*/ 299909 h 51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8849" h="516596">
                <a:moveTo>
                  <a:pt x="8418" y="299909"/>
                </a:moveTo>
                <a:cubicBezTo>
                  <a:pt x="-35454" y="214047"/>
                  <a:pt x="103944" y="12304"/>
                  <a:pt x="155170" y="759"/>
                </a:cubicBezTo>
                <a:cubicBezTo>
                  <a:pt x="206396" y="-10786"/>
                  <a:pt x="315775" y="111329"/>
                  <a:pt x="315775" y="230636"/>
                </a:cubicBezTo>
                <a:cubicBezTo>
                  <a:pt x="315775" y="349943"/>
                  <a:pt x="469631" y="504388"/>
                  <a:pt x="418405" y="515933"/>
                </a:cubicBezTo>
                <a:cubicBezTo>
                  <a:pt x="367179" y="527478"/>
                  <a:pt x="52290" y="385771"/>
                  <a:pt x="8418" y="299909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88" name="Oval 54"/>
          <p:cNvSpPr/>
          <p:nvPr/>
        </p:nvSpPr>
        <p:spPr>
          <a:xfrm>
            <a:off x="194056" y="3858489"/>
            <a:ext cx="53187" cy="82003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066 w 433114"/>
              <a:gd name="connsiteY0" fmla="*/ 368424 h 584448"/>
              <a:gd name="connsiteX1" fmla="*/ 161672 w 433114"/>
              <a:gd name="connsiteY1" fmla="*/ 0 h 584448"/>
              <a:gd name="connsiteX2" fmla="*/ 433114 w 433114"/>
              <a:gd name="connsiteY2" fmla="*/ 368424 h 584448"/>
              <a:gd name="connsiteX3" fmla="*/ 217090 w 433114"/>
              <a:gd name="connsiteY3" fmla="*/ 584448 h 584448"/>
              <a:gd name="connsiteX4" fmla="*/ 1066 w 433114"/>
              <a:gd name="connsiteY4" fmla="*/ 368424 h 584448"/>
              <a:gd name="connsiteX0" fmla="*/ 191913 w 623961"/>
              <a:gd name="connsiteY0" fmla="*/ 368424 h 590960"/>
              <a:gd name="connsiteX1" fmla="*/ 352519 w 623961"/>
              <a:gd name="connsiteY1" fmla="*/ 0 h 590960"/>
              <a:gd name="connsiteX2" fmla="*/ 623961 w 623961"/>
              <a:gd name="connsiteY2" fmla="*/ 368424 h 590960"/>
              <a:gd name="connsiteX3" fmla="*/ 407937 w 623961"/>
              <a:gd name="connsiteY3" fmla="*/ 584448 h 590960"/>
              <a:gd name="connsiteX4" fmla="*/ 5086 w 623961"/>
              <a:gd name="connsiteY4" fmla="*/ 519881 h 590960"/>
              <a:gd name="connsiteX5" fmla="*/ 191913 w 623961"/>
              <a:gd name="connsiteY5" fmla="*/ 368424 h 590960"/>
              <a:gd name="connsiteX0" fmla="*/ 191913 w 623961"/>
              <a:gd name="connsiteY0" fmla="*/ 245408 h 592634"/>
              <a:gd name="connsiteX1" fmla="*/ 352519 w 623961"/>
              <a:gd name="connsiteY1" fmla="*/ 1674 h 592634"/>
              <a:gd name="connsiteX2" fmla="*/ 623961 w 623961"/>
              <a:gd name="connsiteY2" fmla="*/ 370098 h 592634"/>
              <a:gd name="connsiteX3" fmla="*/ 407937 w 623961"/>
              <a:gd name="connsiteY3" fmla="*/ 586122 h 592634"/>
              <a:gd name="connsiteX4" fmla="*/ 5086 w 623961"/>
              <a:gd name="connsiteY4" fmla="*/ 521555 h 592634"/>
              <a:gd name="connsiteX5" fmla="*/ 191913 w 623961"/>
              <a:gd name="connsiteY5" fmla="*/ 245408 h 592634"/>
              <a:gd name="connsiteX0" fmla="*/ 191913 w 461915"/>
              <a:gd name="connsiteY0" fmla="*/ 244791 h 593724"/>
              <a:gd name="connsiteX1" fmla="*/ 352519 w 461915"/>
              <a:gd name="connsiteY1" fmla="*/ 1057 h 593724"/>
              <a:gd name="connsiteX2" fmla="*/ 457706 w 461915"/>
              <a:gd name="connsiteY2" fmla="*/ 341772 h 593724"/>
              <a:gd name="connsiteX3" fmla="*/ 407937 w 461915"/>
              <a:gd name="connsiteY3" fmla="*/ 585505 h 593724"/>
              <a:gd name="connsiteX4" fmla="*/ 5086 w 461915"/>
              <a:gd name="connsiteY4" fmla="*/ 520938 h 593724"/>
              <a:gd name="connsiteX5" fmla="*/ 191913 w 461915"/>
              <a:gd name="connsiteY5" fmla="*/ 244791 h 593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1915" h="593724">
                <a:moveTo>
                  <a:pt x="191913" y="244791"/>
                </a:moveTo>
                <a:cubicBezTo>
                  <a:pt x="249818" y="158144"/>
                  <a:pt x="308220" y="-15106"/>
                  <a:pt x="352519" y="1057"/>
                </a:cubicBezTo>
                <a:cubicBezTo>
                  <a:pt x="396818" y="17220"/>
                  <a:pt x="457706" y="222465"/>
                  <a:pt x="457706" y="341772"/>
                </a:cubicBezTo>
                <a:cubicBezTo>
                  <a:pt x="457706" y="461079"/>
                  <a:pt x="483374" y="555644"/>
                  <a:pt x="407937" y="585505"/>
                </a:cubicBezTo>
                <a:cubicBezTo>
                  <a:pt x="332500" y="615366"/>
                  <a:pt x="41090" y="556942"/>
                  <a:pt x="5086" y="520938"/>
                </a:cubicBezTo>
                <a:cubicBezTo>
                  <a:pt x="-30918" y="484934"/>
                  <a:pt x="134008" y="331438"/>
                  <a:pt x="191913" y="244791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89" name="Oval 55"/>
          <p:cNvSpPr/>
          <p:nvPr/>
        </p:nvSpPr>
        <p:spPr>
          <a:xfrm>
            <a:off x="1715667" y="3602678"/>
            <a:ext cx="67505" cy="108995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550 w 433598"/>
              <a:gd name="connsiteY0" fmla="*/ 229879 h 445903"/>
              <a:gd name="connsiteX1" fmla="*/ 314556 w 433598"/>
              <a:gd name="connsiteY1" fmla="*/ 0 h 445903"/>
              <a:gd name="connsiteX2" fmla="*/ 433598 w 433598"/>
              <a:gd name="connsiteY2" fmla="*/ 229879 h 445903"/>
              <a:gd name="connsiteX3" fmla="*/ 217574 w 433598"/>
              <a:gd name="connsiteY3" fmla="*/ 445903 h 445903"/>
              <a:gd name="connsiteX4" fmla="*/ 1550 w 433598"/>
              <a:gd name="connsiteY4" fmla="*/ 229879 h 445903"/>
              <a:gd name="connsiteX0" fmla="*/ 2824 w 310181"/>
              <a:gd name="connsiteY0" fmla="*/ 97850 h 455298"/>
              <a:gd name="connsiteX1" fmla="*/ 191139 w 310181"/>
              <a:gd name="connsiteY1" fmla="*/ 6516 h 455298"/>
              <a:gd name="connsiteX2" fmla="*/ 310181 w 310181"/>
              <a:gd name="connsiteY2" fmla="*/ 236395 h 455298"/>
              <a:gd name="connsiteX3" fmla="*/ 94157 w 310181"/>
              <a:gd name="connsiteY3" fmla="*/ 452419 h 455298"/>
              <a:gd name="connsiteX4" fmla="*/ 2824 w 310181"/>
              <a:gd name="connsiteY4" fmla="*/ 97850 h 455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181" h="455298">
                <a:moveTo>
                  <a:pt x="2824" y="97850"/>
                </a:moveTo>
                <a:cubicBezTo>
                  <a:pt x="18988" y="23533"/>
                  <a:pt x="139913" y="-16575"/>
                  <a:pt x="191139" y="6516"/>
                </a:cubicBezTo>
                <a:cubicBezTo>
                  <a:pt x="242365" y="29607"/>
                  <a:pt x="310181" y="117088"/>
                  <a:pt x="310181" y="236395"/>
                </a:cubicBezTo>
                <a:cubicBezTo>
                  <a:pt x="310181" y="355702"/>
                  <a:pt x="145383" y="475510"/>
                  <a:pt x="94157" y="452419"/>
                </a:cubicBezTo>
                <a:cubicBezTo>
                  <a:pt x="42931" y="429328"/>
                  <a:pt x="-13340" y="172167"/>
                  <a:pt x="2824" y="9785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1" name="Oval 56"/>
          <p:cNvSpPr/>
          <p:nvPr/>
        </p:nvSpPr>
        <p:spPr>
          <a:xfrm rot="987013">
            <a:off x="626963" y="3300918"/>
            <a:ext cx="90801" cy="112077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439053"/>
              <a:gd name="connsiteY0" fmla="*/ 251584 h 467608"/>
              <a:gd name="connsiteX1" fmla="*/ 216024 w 439053"/>
              <a:gd name="connsiteY1" fmla="*/ 35560 h 467608"/>
              <a:gd name="connsiteX2" fmla="*/ 410952 w 439053"/>
              <a:gd name="connsiteY2" fmla="*/ 21760 h 467608"/>
              <a:gd name="connsiteX3" fmla="*/ 432048 w 439053"/>
              <a:gd name="connsiteY3" fmla="*/ 251584 h 467608"/>
              <a:gd name="connsiteX4" fmla="*/ 216024 w 439053"/>
              <a:gd name="connsiteY4" fmla="*/ 467608 h 467608"/>
              <a:gd name="connsiteX5" fmla="*/ 0 w 439053"/>
              <a:gd name="connsiteY5" fmla="*/ 251584 h 467608"/>
              <a:gd name="connsiteX0" fmla="*/ 0 w 417229"/>
              <a:gd name="connsiteY0" fmla="*/ 251584 h 468170"/>
              <a:gd name="connsiteX1" fmla="*/ 216024 w 417229"/>
              <a:gd name="connsiteY1" fmla="*/ 35560 h 468170"/>
              <a:gd name="connsiteX2" fmla="*/ 410952 w 417229"/>
              <a:gd name="connsiteY2" fmla="*/ 21760 h 468170"/>
              <a:gd name="connsiteX3" fmla="*/ 307357 w 417229"/>
              <a:gd name="connsiteY3" fmla="*/ 196166 h 468170"/>
              <a:gd name="connsiteX4" fmla="*/ 216024 w 417229"/>
              <a:gd name="connsiteY4" fmla="*/ 467608 h 468170"/>
              <a:gd name="connsiteX5" fmla="*/ 0 w 417229"/>
              <a:gd name="connsiteY5" fmla="*/ 251584 h 468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7229" h="468170">
                <a:moveTo>
                  <a:pt x="0" y="251584"/>
                </a:moveTo>
                <a:cubicBezTo>
                  <a:pt x="0" y="132277"/>
                  <a:pt x="147532" y="73864"/>
                  <a:pt x="216024" y="35560"/>
                </a:cubicBezTo>
                <a:cubicBezTo>
                  <a:pt x="284516" y="-2744"/>
                  <a:pt x="374948" y="-14244"/>
                  <a:pt x="410952" y="21760"/>
                </a:cubicBezTo>
                <a:cubicBezTo>
                  <a:pt x="446956" y="57764"/>
                  <a:pt x="316754" y="121858"/>
                  <a:pt x="307357" y="196166"/>
                </a:cubicBezTo>
                <a:cubicBezTo>
                  <a:pt x="297960" y="270474"/>
                  <a:pt x="267250" y="458372"/>
                  <a:pt x="216024" y="467608"/>
                </a:cubicBezTo>
                <a:cubicBezTo>
                  <a:pt x="164798" y="476844"/>
                  <a:pt x="0" y="370891"/>
                  <a:pt x="0" y="251584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2" name="Oval 57"/>
          <p:cNvSpPr/>
          <p:nvPr/>
        </p:nvSpPr>
        <p:spPr>
          <a:xfrm>
            <a:off x="1674706" y="3144267"/>
            <a:ext cx="94027" cy="79125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432048"/>
              <a:gd name="connsiteY0" fmla="*/ 69916 h 285940"/>
              <a:gd name="connsiteX1" fmla="*/ 216024 w 432048"/>
              <a:gd name="connsiteY1" fmla="*/ 20147 h 285940"/>
              <a:gd name="connsiteX2" fmla="*/ 432048 w 432048"/>
              <a:gd name="connsiteY2" fmla="*/ 69916 h 285940"/>
              <a:gd name="connsiteX3" fmla="*/ 216024 w 432048"/>
              <a:gd name="connsiteY3" fmla="*/ 285940 h 285940"/>
              <a:gd name="connsiteX4" fmla="*/ 0 w 432048"/>
              <a:gd name="connsiteY4" fmla="*/ 69916 h 285940"/>
              <a:gd name="connsiteX0" fmla="*/ 0 w 432048"/>
              <a:gd name="connsiteY0" fmla="*/ 65859 h 281883"/>
              <a:gd name="connsiteX1" fmla="*/ 216024 w 432048"/>
              <a:gd name="connsiteY1" fmla="*/ 16090 h 281883"/>
              <a:gd name="connsiteX2" fmla="*/ 432048 w 432048"/>
              <a:gd name="connsiteY2" fmla="*/ 65859 h 281883"/>
              <a:gd name="connsiteX3" fmla="*/ 216024 w 432048"/>
              <a:gd name="connsiteY3" fmla="*/ 281883 h 281883"/>
              <a:gd name="connsiteX4" fmla="*/ 0 w 432048"/>
              <a:gd name="connsiteY4" fmla="*/ 65859 h 281883"/>
              <a:gd name="connsiteX0" fmla="*/ 0 w 432048"/>
              <a:gd name="connsiteY0" fmla="*/ 114498 h 330522"/>
              <a:gd name="connsiteX1" fmla="*/ 216024 w 432048"/>
              <a:gd name="connsiteY1" fmla="*/ 64729 h 330522"/>
              <a:gd name="connsiteX2" fmla="*/ 432048 w 432048"/>
              <a:gd name="connsiteY2" fmla="*/ 114498 h 330522"/>
              <a:gd name="connsiteX3" fmla="*/ 216024 w 432048"/>
              <a:gd name="connsiteY3" fmla="*/ 330522 h 330522"/>
              <a:gd name="connsiteX4" fmla="*/ 0 w 432048"/>
              <a:gd name="connsiteY4" fmla="*/ 114498 h 330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048" h="330522">
                <a:moveTo>
                  <a:pt x="0" y="114498"/>
                </a:moveTo>
                <a:cubicBezTo>
                  <a:pt x="0" y="70199"/>
                  <a:pt x="110572" y="175566"/>
                  <a:pt x="216024" y="64729"/>
                </a:cubicBezTo>
                <a:cubicBezTo>
                  <a:pt x="321476" y="-46108"/>
                  <a:pt x="432048" y="-4809"/>
                  <a:pt x="432048" y="114498"/>
                </a:cubicBezTo>
                <a:cubicBezTo>
                  <a:pt x="432048" y="233805"/>
                  <a:pt x="335331" y="330522"/>
                  <a:pt x="216024" y="330522"/>
                </a:cubicBezTo>
                <a:cubicBezTo>
                  <a:pt x="96717" y="330522"/>
                  <a:pt x="0" y="158797"/>
                  <a:pt x="0" y="114498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6" name="Oval 58"/>
          <p:cNvSpPr/>
          <p:nvPr/>
        </p:nvSpPr>
        <p:spPr>
          <a:xfrm>
            <a:off x="662167" y="3733232"/>
            <a:ext cx="94097" cy="80213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328 w 432376"/>
              <a:gd name="connsiteY0" fmla="*/ 119044 h 335068"/>
              <a:gd name="connsiteX1" fmla="*/ 257915 w 432376"/>
              <a:gd name="connsiteY1" fmla="*/ 1 h 335068"/>
              <a:gd name="connsiteX2" fmla="*/ 432376 w 432376"/>
              <a:gd name="connsiteY2" fmla="*/ 119044 h 335068"/>
              <a:gd name="connsiteX3" fmla="*/ 216352 w 432376"/>
              <a:gd name="connsiteY3" fmla="*/ 335068 h 335068"/>
              <a:gd name="connsiteX4" fmla="*/ 328 w 432376"/>
              <a:gd name="connsiteY4" fmla="*/ 119044 h 335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376" h="335068">
                <a:moveTo>
                  <a:pt x="328" y="119044"/>
                </a:moveTo>
                <a:cubicBezTo>
                  <a:pt x="7255" y="63199"/>
                  <a:pt x="138608" y="1"/>
                  <a:pt x="257915" y="1"/>
                </a:cubicBezTo>
                <a:cubicBezTo>
                  <a:pt x="377222" y="1"/>
                  <a:pt x="432376" y="-263"/>
                  <a:pt x="432376" y="119044"/>
                </a:cubicBezTo>
                <a:cubicBezTo>
                  <a:pt x="432376" y="238351"/>
                  <a:pt x="335659" y="335068"/>
                  <a:pt x="216352" y="335068"/>
                </a:cubicBezTo>
                <a:cubicBezTo>
                  <a:pt x="97045" y="335068"/>
                  <a:pt x="-6599" y="174889"/>
                  <a:pt x="328" y="119044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8" name="Oval 60"/>
          <p:cNvSpPr/>
          <p:nvPr/>
        </p:nvSpPr>
        <p:spPr>
          <a:xfrm>
            <a:off x="1019154" y="3416756"/>
            <a:ext cx="69905" cy="103449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321211"/>
              <a:gd name="connsiteY0" fmla="*/ 216063 h 432132"/>
              <a:gd name="connsiteX1" fmla="*/ 216024 w 321211"/>
              <a:gd name="connsiteY1" fmla="*/ 39 h 432132"/>
              <a:gd name="connsiteX2" fmla="*/ 321211 w 321211"/>
              <a:gd name="connsiteY2" fmla="*/ 229917 h 432132"/>
              <a:gd name="connsiteX3" fmla="*/ 216024 w 321211"/>
              <a:gd name="connsiteY3" fmla="*/ 432087 h 432132"/>
              <a:gd name="connsiteX4" fmla="*/ 0 w 321211"/>
              <a:gd name="connsiteY4" fmla="*/ 216063 h 432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211" h="432132">
                <a:moveTo>
                  <a:pt x="0" y="216063"/>
                </a:moveTo>
                <a:cubicBezTo>
                  <a:pt x="0" y="96756"/>
                  <a:pt x="162489" y="-2270"/>
                  <a:pt x="216024" y="39"/>
                </a:cubicBezTo>
                <a:cubicBezTo>
                  <a:pt x="269559" y="2348"/>
                  <a:pt x="321211" y="110610"/>
                  <a:pt x="321211" y="229917"/>
                </a:cubicBezTo>
                <a:cubicBezTo>
                  <a:pt x="321211" y="349224"/>
                  <a:pt x="269559" y="434396"/>
                  <a:pt x="216024" y="432087"/>
                </a:cubicBezTo>
                <a:cubicBezTo>
                  <a:pt x="162489" y="429778"/>
                  <a:pt x="0" y="335370"/>
                  <a:pt x="0" y="216063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0" name="Oval 63"/>
          <p:cNvSpPr/>
          <p:nvPr/>
        </p:nvSpPr>
        <p:spPr>
          <a:xfrm>
            <a:off x="1706688" y="4134949"/>
            <a:ext cx="69905" cy="103430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321212"/>
              <a:gd name="connsiteY0" fmla="*/ 216024 h 432048"/>
              <a:gd name="connsiteX1" fmla="*/ 216024 w 321212"/>
              <a:gd name="connsiteY1" fmla="*/ 0 h 432048"/>
              <a:gd name="connsiteX2" fmla="*/ 321212 w 321212"/>
              <a:gd name="connsiteY2" fmla="*/ 216024 h 432048"/>
              <a:gd name="connsiteX3" fmla="*/ 216024 w 321212"/>
              <a:gd name="connsiteY3" fmla="*/ 432048 h 432048"/>
              <a:gd name="connsiteX4" fmla="*/ 0 w 321212"/>
              <a:gd name="connsiteY4" fmla="*/ 216024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212" h="432048">
                <a:moveTo>
                  <a:pt x="0" y="216024"/>
                </a:moveTo>
                <a:cubicBezTo>
                  <a:pt x="0" y="96717"/>
                  <a:pt x="162489" y="0"/>
                  <a:pt x="216024" y="0"/>
                </a:cubicBezTo>
                <a:cubicBezTo>
                  <a:pt x="269559" y="0"/>
                  <a:pt x="321212" y="96717"/>
                  <a:pt x="321212" y="216024"/>
                </a:cubicBezTo>
                <a:cubicBezTo>
                  <a:pt x="321212" y="335331"/>
                  <a:pt x="269559" y="432048"/>
                  <a:pt x="216024" y="432048"/>
                </a:cubicBezTo>
                <a:cubicBezTo>
                  <a:pt x="162489" y="432048"/>
                  <a:pt x="0" y="335331"/>
                  <a:pt x="0" y="216024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2" name="Oval 65"/>
          <p:cNvSpPr/>
          <p:nvPr/>
        </p:nvSpPr>
        <p:spPr>
          <a:xfrm rot="19618840">
            <a:off x="867094" y="2370593"/>
            <a:ext cx="98187" cy="60313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7104 w 449152"/>
              <a:gd name="connsiteY0" fmla="*/ 119043 h 335067"/>
              <a:gd name="connsiteX1" fmla="*/ 94583 w 449152"/>
              <a:gd name="connsiteY1" fmla="*/ 1 h 335067"/>
              <a:gd name="connsiteX2" fmla="*/ 449152 w 449152"/>
              <a:gd name="connsiteY2" fmla="*/ 119043 h 335067"/>
              <a:gd name="connsiteX3" fmla="*/ 233128 w 449152"/>
              <a:gd name="connsiteY3" fmla="*/ 335067 h 335067"/>
              <a:gd name="connsiteX4" fmla="*/ 17104 w 449152"/>
              <a:gd name="connsiteY4" fmla="*/ 119043 h 335067"/>
              <a:gd name="connsiteX0" fmla="*/ 19125 w 451173"/>
              <a:gd name="connsiteY0" fmla="*/ 119043 h 251939"/>
              <a:gd name="connsiteX1" fmla="*/ 96604 w 451173"/>
              <a:gd name="connsiteY1" fmla="*/ 1 h 251939"/>
              <a:gd name="connsiteX2" fmla="*/ 451173 w 451173"/>
              <a:gd name="connsiteY2" fmla="*/ 119043 h 251939"/>
              <a:gd name="connsiteX3" fmla="*/ 262859 w 451173"/>
              <a:gd name="connsiteY3" fmla="*/ 251939 h 251939"/>
              <a:gd name="connsiteX4" fmla="*/ 19125 w 451173"/>
              <a:gd name="connsiteY4" fmla="*/ 119043 h 251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1173" h="251939">
                <a:moveTo>
                  <a:pt x="19125" y="119043"/>
                </a:moveTo>
                <a:cubicBezTo>
                  <a:pt x="-8584" y="77053"/>
                  <a:pt x="-22703" y="1"/>
                  <a:pt x="96604" y="1"/>
                </a:cubicBezTo>
                <a:cubicBezTo>
                  <a:pt x="215911" y="1"/>
                  <a:pt x="451173" y="-264"/>
                  <a:pt x="451173" y="119043"/>
                </a:cubicBezTo>
                <a:cubicBezTo>
                  <a:pt x="451173" y="238350"/>
                  <a:pt x="382166" y="251939"/>
                  <a:pt x="262859" y="251939"/>
                </a:cubicBezTo>
                <a:cubicBezTo>
                  <a:pt x="143552" y="251939"/>
                  <a:pt x="46834" y="161033"/>
                  <a:pt x="19125" y="119043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3" name="Oval 62"/>
          <p:cNvSpPr/>
          <p:nvPr/>
        </p:nvSpPr>
        <p:spPr>
          <a:xfrm rot="1135739">
            <a:off x="1221276" y="4171110"/>
            <a:ext cx="87762" cy="111697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959 w 434524"/>
              <a:gd name="connsiteY0" fmla="*/ 451552 h 667576"/>
              <a:gd name="connsiteX1" fmla="*/ 328820 w 434524"/>
              <a:gd name="connsiteY1" fmla="*/ 0 h 667576"/>
              <a:gd name="connsiteX2" fmla="*/ 434007 w 434524"/>
              <a:gd name="connsiteY2" fmla="*/ 451552 h 667576"/>
              <a:gd name="connsiteX3" fmla="*/ 217983 w 434524"/>
              <a:gd name="connsiteY3" fmla="*/ 667576 h 667576"/>
              <a:gd name="connsiteX4" fmla="*/ 1959 w 434524"/>
              <a:gd name="connsiteY4" fmla="*/ 451552 h 667576"/>
              <a:gd name="connsiteX0" fmla="*/ 814 w 599117"/>
              <a:gd name="connsiteY0" fmla="*/ 261438 h 676470"/>
              <a:gd name="connsiteX1" fmla="*/ 493930 w 599117"/>
              <a:gd name="connsiteY1" fmla="*/ 3850 h 676470"/>
              <a:gd name="connsiteX2" fmla="*/ 599117 w 599117"/>
              <a:gd name="connsiteY2" fmla="*/ 455402 h 676470"/>
              <a:gd name="connsiteX3" fmla="*/ 383093 w 599117"/>
              <a:gd name="connsiteY3" fmla="*/ 671426 h 676470"/>
              <a:gd name="connsiteX4" fmla="*/ 814 w 599117"/>
              <a:gd name="connsiteY4" fmla="*/ 261438 h 676470"/>
              <a:gd name="connsiteX0" fmla="*/ 5099 w 603402"/>
              <a:gd name="connsiteY0" fmla="*/ 260867 h 514009"/>
              <a:gd name="connsiteX1" fmla="*/ 498215 w 603402"/>
              <a:gd name="connsiteY1" fmla="*/ 3279 h 514009"/>
              <a:gd name="connsiteX2" fmla="*/ 603402 w 603402"/>
              <a:gd name="connsiteY2" fmla="*/ 454831 h 514009"/>
              <a:gd name="connsiteX3" fmla="*/ 262687 w 603402"/>
              <a:gd name="connsiteY3" fmla="*/ 449182 h 514009"/>
              <a:gd name="connsiteX4" fmla="*/ 5099 w 603402"/>
              <a:gd name="connsiteY4" fmla="*/ 260867 h 514009"/>
              <a:gd name="connsiteX0" fmla="*/ 4818 w 542792"/>
              <a:gd name="connsiteY0" fmla="*/ 257620 h 445968"/>
              <a:gd name="connsiteX1" fmla="*/ 497934 w 542792"/>
              <a:gd name="connsiteY1" fmla="*/ 32 h 445968"/>
              <a:gd name="connsiteX2" fmla="*/ 519994 w 542792"/>
              <a:gd name="connsiteY2" fmla="*/ 243766 h 445968"/>
              <a:gd name="connsiteX3" fmla="*/ 262406 w 542792"/>
              <a:gd name="connsiteY3" fmla="*/ 445935 h 445968"/>
              <a:gd name="connsiteX4" fmla="*/ 4818 w 542792"/>
              <a:gd name="connsiteY4" fmla="*/ 257620 h 445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2792" h="445968">
                <a:moveTo>
                  <a:pt x="4818" y="257620"/>
                </a:moveTo>
                <a:cubicBezTo>
                  <a:pt x="44073" y="183303"/>
                  <a:pt x="412071" y="2341"/>
                  <a:pt x="497934" y="32"/>
                </a:cubicBezTo>
                <a:cubicBezTo>
                  <a:pt x="583797" y="-2277"/>
                  <a:pt x="519994" y="124459"/>
                  <a:pt x="519994" y="243766"/>
                </a:cubicBezTo>
                <a:cubicBezTo>
                  <a:pt x="519994" y="363073"/>
                  <a:pt x="348269" y="443626"/>
                  <a:pt x="262406" y="445935"/>
                </a:cubicBezTo>
                <a:cubicBezTo>
                  <a:pt x="176543" y="448244"/>
                  <a:pt x="-34437" y="331937"/>
                  <a:pt x="4818" y="25762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4" name="Oval 64"/>
          <p:cNvSpPr/>
          <p:nvPr/>
        </p:nvSpPr>
        <p:spPr>
          <a:xfrm>
            <a:off x="422664" y="2493178"/>
            <a:ext cx="79125" cy="89722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51 w 432199"/>
              <a:gd name="connsiteY0" fmla="*/ 64257 h 280281"/>
              <a:gd name="connsiteX1" fmla="*/ 243884 w 432199"/>
              <a:gd name="connsiteY1" fmla="*/ 28342 h 280281"/>
              <a:gd name="connsiteX2" fmla="*/ 432199 w 432199"/>
              <a:gd name="connsiteY2" fmla="*/ 64257 h 280281"/>
              <a:gd name="connsiteX3" fmla="*/ 216175 w 432199"/>
              <a:gd name="connsiteY3" fmla="*/ 280281 h 280281"/>
              <a:gd name="connsiteX4" fmla="*/ 151 w 432199"/>
              <a:gd name="connsiteY4" fmla="*/ 64257 h 280281"/>
              <a:gd name="connsiteX0" fmla="*/ 118 w 529148"/>
              <a:gd name="connsiteY0" fmla="*/ 164152 h 381722"/>
              <a:gd name="connsiteX1" fmla="*/ 243851 w 529148"/>
              <a:gd name="connsiteY1" fmla="*/ 128237 h 381722"/>
              <a:gd name="connsiteX2" fmla="*/ 529148 w 529148"/>
              <a:gd name="connsiteY2" fmla="*/ 39461 h 381722"/>
              <a:gd name="connsiteX3" fmla="*/ 216142 w 529148"/>
              <a:gd name="connsiteY3" fmla="*/ 380176 h 381722"/>
              <a:gd name="connsiteX4" fmla="*/ 118 w 529148"/>
              <a:gd name="connsiteY4" fmla="*/ 164152 h 381722"/>
              <a:gd name="connsiteX0" fmla="*/ 944 w 529974"/>
              <a:gd name="connsiteY0" fmla="*/ 185209 h 402905"/>
              <a:gd name="connsiteX1" fmla="*/ 300095 w 529974"/>
              <a:gd name="connsiteY1" fmla="*/ 52313 h 402905"/>
              <a:gd name="connsiteX2" fmla="*/ 529974 w 529974"/>
              <a:gd name="connsiteY2" fmla="*/ 60518 h 402905"/>
              <a:gd name="connsiteX3" fmla="*/ 216968 w 529974"/>
              <a:gd name="connsiteY3" fmla="*/ 401233 h 402905"/>
              <a:gd name="connsiteX4" fmla="*/ 944 w 529974"/>
              <a:gd name="connsiteY4" fmla="*/ 185209 h 402905"/>
              <a:gd name="connsiteX0" fmla="*/ 803 w 363578"/>
              <a:gd name="connsiteY0" fmla="*/ 157973 h 374789"/>
              <a:gd name="connsiteX1" fmla="*/ 299954 w 363578"/>
              <a:gd name="connsiteY1" fmla="*/ 25077 h 374789"/>
              <a:gd name="connsiteX2" fmla="*/ 363578 w 363578"/>
              <a:gd name="connsiteY2" fmla="*/ 74845 h 374789"/>
              <a:gd name="connsiteX3" fmla="*/ 216827 w 363578"/>
              <a:gd name="connsiteY3" fmla="*/ 373997 h 374789"/>
              <a:gd name="connsiteX4" fmla="*/ 803 w 363578"/>
              <a:gd name="connsiteY4" fmla="*/ 157973 h 374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3578" h="374789">
                <a:moveTo>
                  <a:pt x="803" y="157973"/>
                </a:moveTo>
                <a:cubicBezTo>
                  <a:pt x="14658" y="99820"/>
                  <a:pt x="239492" y="38932"/>
                  <a:pt x="299954" y="25077"/>
                </a:cubicBezTo>
                <a:cubicBezTo>
                  <a:pt x="360417" y="11222"/>
                  <a:pt x="363578" y="-44462"/>
                  <a:pt x="363578" y="74845"/>
                </a:cubicBezTo>
                <a:cubicBezTo>
                  <a:pt x="363578" y="194152"/>
                  <a:pt x="277290" y="360142"/>
                  <a:pt x="216827" y="373997"/>
                </a:cubicBezTo>
                <a:cubicBezTo>
                  <a:pt x="156365" y="387852"/>
                  <a:pt x="-13052" y="216126"/>
                  <a:pt x="803" y="157973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5" name="Oval 52"/>
          <p:cNvSpPr/>
          <p:nvPr/>
        </p:nvSpPr>
        <p:spPr>
          <a:xfrm>
            <a:off x="410110" y="3900655"/>
            <a:ext cx="31342" cy="49192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432048"/>
              <a:gd name="connsiteY0" fmla="*/ 84586 h 300610"/>
              <a:gd name="connsiteX1" fmla="*/ 216024 w 432048"/>
              <a:gd name="connsiteY1" fmla="*/ 7107 h 300610"/>
              <a:gd name="connsiteX2" fmla="*/ 432048 w 432048"/>
              <a:gd name="connsiteY2" fmla="*/ 84586 h 300610"/>
              <a:gd name="connsiteX3" fmla="*/ 216024 w 432048"/>
              <a:gd name="connsiteY3" fmla="*/ 300610 h 300610"/>
              <a:gd name="connsiteX4" fmla="*/ 0 w 432048"/>
              <a:gd name="connsiteY4" fmla="*/ 84586 h 30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048" h="300610">
                <a:moveTo>
                  <a:pt x="0" y="84586"/>
                </a:moveTo>
                <a:cubicBezTo>
                  <a:pt x="0" y="35669"/>
                  <a:pt x="96717" y="7107"/>
                  <a:pt x="216024" y="7107"/>
                </a:cubicBezTo>
                <a:cubicBezTo>
                  <a:pt x="335331" y="7107"/>
                  <a:pt x="432048" y="-34721"/>
                  <a:pt x="432048" y="84586"/>
                </a:cubicBezTo>
                <a:cubicBezTo>
                  <a:pt x="432048" y="203893"/>
                  <a:pt x="335331" y="300610"/>
                  <a:pt x="216024" y="300610"/>
                </a:cubicBezTo>
                <a:cubicBezTo>
                  <a:pt x="96717" y="300610"/>
                  <a:pt x="0" y="133503"/>
                  <a:pt x="0" y="84586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6" name="Oval 63"/>
          <p:cNvSpPr/>
          <p:nvPr/>
        </p:nvSpPr>
        <p:spPr>
          <a:xfrm>
            <a:off x="331733" y="3134053"/>
            <a:ext cx="36099" cy="43129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321212"/>
              <a:gd name="connsiteY0" fmla="*/ 216024 h 432048"/>
              <a:gd name="connsiteX1" fmla="*/ 216024 w 321212"/>
              <a:gd name="connsiteY1" fmla="*/ 0 h 432048"/>
              <a:gd name="connsiteX2" fmla="*/ 321212 w 321212"/>
              <a:gd name="connsiteY2" fmla="*/ 216024 h 432048"/>
              <a:gd name="connsiteX3" fmla="*/ 216024 w 321212"/>
              <a:gd name="connsiteY3" fmla="*/ 432048 h 432048"/>
              <a:gd name="connsiteX4" fmla="*/ 0 w 321212"/>
              <a:gd name="connsiteY4" fmla="*/ 216024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212" h="432048">
                <a:moveTo>
                  <a:pt x="0" y="216024"/>
                </a:moveTo>
                <a:cubicBezTo>
                  <a:pt x="0" y="96717"/>
                  <a:pt x="162489" y="0"/>
                  <a:pt x="216024" y="0"/>
                </a:cubicBezTo>
                <a:cubicBezTo>
                  <a:pt x="269559" y="0"/>
                  <a:pt x="321212" y="96717"/>
                  <a:pt x="321212" y="216024"/>
                </a:cubicBezTo>
                <a:cubicBezTo>
                  <a:pt x="321212" y="335331"/>
                  <a:pt x="269559" y="432048"/>
                  <a:pt x="216024" y="432048"/>
                </a:cubicBezTo>
                <a:cubicBezTo>
                  <a:pt x="162489" y="432048"/>
                  <a:pt x="0" y="335331"/>
                  <a:pt x="0" y="216024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8" name="Oval 54"/>
          <p:cNvSpPr/>
          <p:nvPr/>
        </p:nvSpPr>
        <p:spPr>
          <a:xfrm>
            <a:off x="1309629" y="3676196"/>
            <a:ext cx="78468" cy="137249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066 w 433114"/>
              <a:gd name="connsiteY0" fmla="*/ 368424 h 584448"/>
              <a:gd name="connsiteX1" fmla="*/ 161672 w 433114"/>
              <a:gd name="connsiteY1" fmla="*/ 0 h 584448"/>
              <a:gd name="connsiteX2" fmla="*/ 433114 w 433114"/>
              <a:gd name="connsiteY2" fmla="*/ 368424 h 584448"/>
              <a:gd name="connsiteX3" fmla="*/ 217090 w 433114"/>
              <a:gd name="connsiteY3" fmla="*/ 584448 h 584448"/>
              <a:gd name="connsiteX4" fmla="*/ 1066 w 433114"/>
              <a:gd name="connsiteY4" fmla="*/ 368424 h 584448"/>
              <a:gd name="connsiteX0" fmla="*/ 191913 w 623961"/>
              <a:gd name="connsiteY0" fmla="*/ 368424 h 590960"/>
              <a:gd name="connsiteX1" fmla="*/ 352519 w 623961"/>
              <a:gd name="connsiteY1" fmla="*/ 0 h 590960"/>
              <a:gd name="connsiteX2" fmla="*/ 623961 w 623961"/>
              <a:gd name="connsiteY2" fmla="*/ 368424 h 590960"/>
              <a:gd name="connsiteX3" fmla="*/ 407937 w 623961"/>
              <a:gd name="connsiteY3" fmla="*/ 584448 h 590960"/>
              <a:gd name="connsiteX4" fmla="*/ 5086 w 623961"/>
              <a:gd name="connsiteY4" fmla="*/ 519881 h 590960"/>
              <a:gd name="connsiteX5" fmla="*/ 191913 w 623961"/>
              <a:gd name="connsiteY5" fmla="*/ 368424 h 590960"/>
              <a:gd name="connsiteX0" fmla="*/ 191913 w 623961"/>
              <a:gd name="connsiteY0" fmla="*/ 245408 h 592634"/>
              <a:gd name="connsiteX1" fmla="*/ 352519 w 623961"/>
              <a:gd name="connsiteY1" fmla="*/ 1674 h 592634"/>
              <a:gd name="connsiteX2" fmla="*/ 623961 w 623961"/>
              <a:gd name="connsiteY2" fmla="*/ 370098 h 592634"/>
              <a:gd name="connsiteX3" fmla="*/ 407937 w 623961"/>
              <a:gd name="connsiteY3" fmla="*/ 586122 h 592634"/>
              <a:gd name="connsiteX4" fmla="*/ 5086 w 623961"/>
              <a:gd name="connsiteY4" fmla="*/ 521555 h 592634"/>
              <a:gd name="connsiteX5" fmla="*/ 191913 w 623961"/>
              <a:gd name="connsiteY5" fmla="*/ 245408 h 592634"/>
              <a:gd name="connsiteX0" fmla="*/ 191913 w 461915"/>
              <a:gd name="connsiteY0" fmla="*/ 244791 h 593724"/>
              <a:gd name="connsiteX1" fmla="*/ 352519 w 461915"/>
              <a:gd name="connsiteY1" fmla="*/ 1057 h 593724"/>
              <a:gd name="connsiteX2" fmla="*/ 457706 w 461915"/>
              <a:gd name="connsiteY2" fmla="*/ 341772 h 593724"/>
              <a:gd name="connsiteX3" fmla="*/ 407937 w 461915"/>
              <a:gd name="connsiteY3" fmla="*/ 585505 h 593724"/>
              <a:gd name="connsiteX4" fmla="*/ 5086 w 461915"/>
              <a:gd name="connsiteY4" fmla="*/ 520938 h 593724"/>
              <a:gd name="connsiteX5" fmla="*/ 191913 w 461915"/>
              <a:gd name="connsiteY5" fmla="*/ 244791 h 593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1915" h="593724">
                <a:moveTo>
                  <a:pt x="191913" y="244791"/>
                </a:moveTo>
                <a:cubicBezTo>
                  <a:pt x="249818" y="158144"/>
                  <a:pt x="308220" y="-15106"/>
                  <a:pt x="352519" y="1057"/>
                </a:cubicBezTo>
                <a:cubicBezTo>
                  <a:pt x="396818" y="17220"/>
                  <a:pt x="457706" y="222465"/>
                  <a:pt x="457706" y="341772"/>
                </a:cubicBezTo>
                <a:cubicBezTo>
                  <a:pt x="457706" y="461079"/>
                  <a:pt x="483374" y="555644"/>
                  <a:pt x="407937" y="585505"/>
                </a:cubicBezTo>
                <a:cubicBezTo>
                  <a:pt x="332500" y="615366"/>
                  <a:pt x="41090" y="556942"/>
                  <a:pt x="5086" y="520938"/>
                </a:cubicBezTo>
                <a:cubicBezTo>
                  <a:pt x="-30918" y="484934"/>
                  <a:pt x="134008" y="331438"/>
                  <a:pt x="191913" y="244791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11" name="Oval 62"/>
          <p:cNvSpPr/>
          <p:nvPr/>
        </p:nvSpPr>
        <p:spPr>
          <a:xfrm>
            <a:off x="1315030" y="2387746"/>
            <a:ext cx="78468" cy="81559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959 w 434524"/>
              <a:gd name="connsiteY0" fmla="*/ 451552 h 667576"/>
              <a:gd name="connsiteX1" fmla="*/ 328820 w 434524"/>
              <a:gd name="connsiteY1" fmla="*/ 0 h 667576"/>
              <a:gd name="connsiteX2" fmla="*/ 434007 w 434524"/>
              <a:gd name="connsiteY2" fmla="*/ 451552 h 667576"/>
              <a:gd name="connsiteX3" fmla="*/ 217983 w 434524"/>
              <a:gd name="connsiteY3" fmla="*/ 667576 h 667576"/>
              <a:gd name="connsiteX4" fmla="*/ 1959 w 434524"/>
              <a:gd name="connsiteY4" fmla="*/ 451552 h 667576"/>
              <a:gd name="connsiteX0" fmla="*/ 814 w 599117"/>
              <a:gd name="connsiteY0" fmla="*/ 261438 h 676470"/>
              <a:gd name="connsiteX1" fmla="*/ 493930 w 599117"/>
              <a:gd name="connsiteY1" fmla="*/ 3850 h 676470"/>
              <a:gd name="connsiteX2" fmla="*/ 599117 w 599117"/>
              <a:gd name="connsiteY2" fmla="*/ 455402 h 676470"/>
              <a:gd name="connsiteX3" fmla="*/ 383093 w 599117"/>
              <a:gd name="connsiteY3" fmla="*/ 671426 h 676470"/>
              <a:gd name="connsiteX4" fmla="*/ 814 w 599117"/>
              <a:gd name="connsiteY4" fmla="*/ 261438 h 676470"/>
              <a:gd name="connsiteX0" fmla="*/ 5099 w 603402"/>
              <a:gd name="connsiteY0" fmla="*/ 260867 h 514009"/>
              <a:gd name="connsiteX1" fmla="*/ 498215 w 603402"/>
              <a:gd name="connsiteY1" fmla="*/ 3279 h 514009"/>
              <a:gd name="connsiteX2" fmla="*/ 603402 w 603402"/>
              <a:gd name="connsiteY2" fmla="*/ 454831 h 514009"/>
              <a:gd name="connsiteX3" fmla="*/ 262687 w 603402"/>
              <a:gd name="connsiteY3" fmla="*/ 449182 h 514009"/>
              <a:gd name="connsiteX4" fmla="*/ 5099 w 603402"/>
              <a:gd name="connsiteY4" fmla="*/ 260867 h 514009"/>
              <a:gd name="connsiteX0" fmla="*/ 4818 w 542792"/>
              <a:gd name="connsiteY0" fmla="*/ 257620 h 445968"/>
              <a:gd name="connsiteX1" fmla="*/ 497934 w 542792"/>
              <a:gd name="connsiteY1" fmla="*/ 32 h 445968"/>
              <a:gd name="connsiteX2" fmla="*/ 519994 w 542792"/>
              <a:gd name="connsiteY2" fmla="*/ 243766 h 445968"/>
              <a:gd name="connsiteX3" fmla="*/ 262406 w 542792"/>
              <a:gd name="connsiteY3" fmla="*/ 445935 h 445968"/>
              <a:gd name="connsiteX4" fmla="*/ 4818 w 542792"/>
              <a:gd name="connsiteY4" fmla="*/ 257620 h 445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2792" h="445968">
                <a:moveTo>
                  <a:pt x="4818" y="257620"/>
                </a:moveTo>
                <a:cubicBezTo>
                  <a:pt x="44073" y="183303"/>
                  <a:pt x="412071" y="2341"/>
                  <a:pt x="497934" y="32"/>
                </a:cubicBezTo>
                <a:cubicBezTo>
                  <a:pt x="583797" y="-2277"/>
                  <a:pt x="519994" y="124459"/>
                  <a:pt x="519994" y="243766"/>
                </a:cubicBezTo>
                <a:cubicBezTo>
                  <a:pt x="519994" y="363073"/>
                  <a:pt x="348269" y="443626"/>
                  <a:pt x="262406" y="445935"/>
                </a:cubicBezTo>
                <a:cubicBezTo>
                  <a:pt x="176543" y="448244"/>
                  <a:pt x="-34437" y="331937"/>
                  <a:pt x="4818" y="25762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12" name="Oval 64"/>
          <p:cNvSpPr/>
          <p:nvPr/>
        </p:nvSpPr>
        <p:spPr>
          <a:xfrm>
            <a:off x="607185" y="2822408"/>
            <a:ext cx="97060" cy="88254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51 w 432199"/>
              <a:gd name="connsiteY0" fmla="*/ 64257 h 280281"/>
              <a:gd name="connsiteX1" fmla="*/ 243884 w 432199"/>
              <a:gd name="connsiteY1" fmla="*/ 28342 h 280281"/>
              <a:gd name="connsiteX2" fmla="*/ 432199 w 432199"/>
              <a:gd name="connsiteY2" fmla="*/ 64257 h 280281"/>
              <a:gd name="connsiteX3" fmla="*/ 216175 w 432199"/>
              <a:gd name="connsiteY3" fmla="*/ 280281 h 280281"/>
              <a:gd name="connsiteX4" fmla="*/ 151 w 432199"/>
              <a:gd name="connsiteY4" fmla="*/ 64257 h 280281"/>
              <a:gd name="connsiteX0" fmla="*/ 118 w 529148"/>
              <a:gd name="connsiteY0" fmla="*/ 164152 h 381722"/>
              <a:gd name="connsiteX1" fmla="*/ 243851 w 529148"/>
              <a:gd name="connsiteY1" fmla="*/ 128237 h 381722"/>
              <a:gd name="connsiteX2" fmla="*/ 529148 w 529148"/>
              <a:gd name="connsiteY2" fmla="*/ 39461 h 381722"/>
              <a:gd name="connsiteX3" fmla="*/ 216142 w 529148"/>
              <a:gd name="connsiteY3" fmla="*/ 380176 h 381722"/>
              <a:gd name="connsiteX4" fmla="*/ 118 w 529148"/>
              <a:gd name="connsiteY4" fmla="*/ 164152 h 381722"/>
              <a:gd name="connsiteX0" fmla="*/ 944 w 529974"/>
              <a:gd name="connsiteY0" fmla="*/ 185209 h 402905"/>
              <a:gd name="connsiteX1" fmla="*/ 300095 w 529974"/>
              <a:gd name="connsiteY1" fmla="*/ 52313 h 402905"/>
              <a:gd name="connsiteX2" fmla="*/ 529974 w 529974"/>
              <a:gd name="connsiteY2" fmla="*/ 60518 h 402905"/>
              <a:gd name="connsiteX3" fmla="*/ 216968 w 529974"/>
              <a:gd name="connsiteY3" fmla="*/ 401233 h 402905"/>
              <a:gd name="connsiteX4" fmla="*/ 944 w 529974"/>
              <a:gd name="connsiteY4" fmla="*/ 185209 h 402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9974" h="402905">
                <a:moveTo>
                  <a:pt x="944" y="185209"/>
                </a:moveTo>
                <a:cubicBezTo>
                  <a:pt x="14799" y="127056"/>
                  <a:pt x="211923" y="73095"/>
                  <a:pt x="300095" y="52313"/>
                </a:cubicBezTo>
                <a:cubicBezTo>
                  <a:pt x="388267" y="31531"/>
                  <a:pt x="529974" y="-58789"/>
                  <a:pt x="529974" y="60518"/>
                </a:cubicBezTo>
                <a:cubicBezTo>
                  <a:pt x="529974" y="179825"/>
                  <a:pt x="305140" y="380451"/>
                  <a:pt x="216968" y="401233"/>
                </a:cubicBezTo>
                <a:cubicBezTo>
                  <a:pt x="128796" y="422015"/>
                  <a:pt x="-12911" y="243362"/>
                  <a:pt x="944" y="185209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13" name="Oval 65"/>
          <p:cNvSpPr/>
          <p:nvPr/>
        </p:nvSpPr>
        <p:spPr>
          <a:xfrm rot="19396308">
            <a:off x="1631222" y="2817272"/>
            <a:ext cx="98187" cy="60313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7104 w 449152"/>
              <a:gd name="connsiteY0" fmla="*/ 119043 h 335067"/>
              <a:gd name="connsiteX1" fmla="*/ 94583 w 449152"/>
              <a:gd name="connsiteY1" fmla="*/ 1 h 335067"/>
              <a:gd name="connsiteX2" fmla="*/ 449152 w 449152"/>
              <a:gd name="connsiteY2" fmla="*/ 119043 h 335067"/>
              <a:gd name="connsiteX3" fmla="*/ 233128 w 449152"/>
              <a:gd name="connsiteY3" fmla="*/ 335067 h 335067"/>
              <a:gd name="connsiteX4" fmla="*/ 17104 w 449152"/>
              <a:gd name="connsiteY4" fmla="*/ 119043 h 335067"/>
              <a:gd name="connsiteX0" fmla="*/ 19125 w 451173"/>
              <a:gd name="connsiteY0" fmla="*/ 119043 h 251939"/>
              <a:gd name="connsiteX1" fmla="*/ 96604 w 451173"/>
              <a:gd name="connsiteY1" fmla="*/ 1 h 251939"/>
              <a:gd name="connsiteX2" fmla="*/ 451173 w 451173"/>
              <a:gd name="connsiteY2" fmla="*/ 119043 h 251939"/>
              <a:gd name="connsiteX3" fmla="*/ 262859 w 451173"/>
              <a:gd name="connsiteY3" fmla="*/ 251939 h 251939"/>
              <a:gd name="connsiteX4" fmla="*/ 19125 w 451173"/>
              <a:gd name="connsiteY4" fmla="*/ 119043 h 251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1173" h="251939">
                <a:moveTo>
                  <a:pt x="19125" y="119043"/>
                </a:moveTo>
                <a:cubicBezTo>
                  <a:pt x="-8584" y="77053"/>
                  <a:pt x="-22703" y="1"/>
                  <a:pt x="96604" y="1"/>
                </a:cubicBezTo>
                <a:cubicBezTo>
                  <a:pt x="215911" y="1"/>
                  <a:pt x="451173" y="-264"/>
                  <a:pt x="451173" y="119043"/>
                </a:cubicBezTo>
                <a:cubicBezTo>
                  <a:pt x="451173" y="238350"/>
                  <a:pt x="382166" y="251939"/>
                  <a:pt x="262859" y="251939"/>
                </a:cubicBezTo>
                <a:cubicBezTo>
                  <a:pt x="143552" y="251939"/>
                  <a:pt x="46834" y="161033"/>
                  <a:pt x="19125" y="119043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15" name="Oval 57"/>
          <p:cNvSpPr/>
          <p:nvPr/>
        </p:nvSpPr>
        <p:spPr>
          <a:xfrm>
            <a:off x="268777" y="4297145"/>
            <a:ext cx="78356" cy="79905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432048"/>
              <a:gd name="connsiteY0" fmla="*/ 69916 h 285940"/>
              <a:gd name="connsiteX1" fmla="*/ 216024 w 432048"/>
              <a:gd name="connsiteY1" fmla="*/ 20147 h 285940"/>
              <a:gd name="connsiteX2" fmla="*/ 432048 w 432048"/>
              <a:gd name="connsiteY2" fmla="*/ 69916 h 285940"/>
              <a:gd name="connsiteX3" fmla="*/ 216024 w 432048"/>
              <a:gd name="connsiteY3" fmla="*/ 285940 h 285940"/>
              <a:gd name="connsiteX4" fmla="*/ 0 w 432048"/>
              <a:gd name="connsiteY4" fmla="*/ 69916 h 285940"/>
              <a:gd name="connsiteX0" fmla="*/ 0 w 432048"/>
              <a:gd name="connsiteY0" fmla="*/ 65859 h 281883"/>
              <a:gd name="connsiteX1" fmla="*/ 216024 w 432048"/>
              <a:gd name="connsiteY1" fmla="*/ 16090 h 281883"/>
              <a:gd name="connsiteX2" fmla="*/ 432048 w 432048"/>
              <a:gd name="connsiteY2" fmla="*/ 65859 h 281883"/>
              <a:gd name="connsiteX3" fmla="*/ 216024 w 432048"/>
              <a:gd name="connsiteY3" fmla="*/ 281883 h 281883"/>
              <a:gd name="connsiteX4" fmla="*/ 0 w 432048"/>
              <a:gd name="connsiteY4" fmla="*/ 65859 h 281883"/>
              <a:gd name="connsiteX0" fmla="*/ 0 w 432048"/>
              <a:gd name="connsiteY0" fmla="*/ 114498 h 330522"/>
              <a:gd name="connsiteX1" fmla="*/ 216024 w 432048"/>
              <a:gd name="connsiteY1" fmla="*/ 64729 h 330522"/>
              <a:gd name="connsiteX2" fmla="*/ 432048 w 432048"/>
              <a:gd name="connsiteY2" fmla="*/ 114498 h 330522"/>
              <a:gd name="connsiteX3" fmla="*/ 216024 w 432048"/>
              <a:gd name="connsiteY3" fmla="*/ 330522 h 330522"/>
              <a:gd name="connsiteX4" fmla="*/ 0 w 432048"/>
              <a:gd name="connsiteY4" fmla="*/ 114498 h 330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048" h="330522">
                <a:moveTo>
                  <a:pt x="0" y="114498"/>
                </a:moveTo>
                <a:cubicBezTo>
                  <a:pt x="0" y="70199"/>
                  <a:pt x="110572" y="175566"/>
                  <a:pt x="216024" y="64729"/>
                </a:cubicBezTo>
                <a:cubicBezTo>
                  <a:pt x="321476" y="-46108"/>
                  <a:pt x="432048" y="-4809"/>
                  <a:pt x="432048" y="114498"/>
                </a:cubicBezTo>
                <a:cubicBezTo>
                  <a:pt x="432048" y="233805"/>
                  <a:pt x="335331" y="330522"/>
                  <a:pt x="216024" y="330522"/>
                </a:cubicBezTo>
                <a:cubicBezTo>
                  <a:pt x="96717" y="330522"/>
                  <a:pt x="0" y="158797"/>
                  <a:pt x="0" y="114498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16" name="Oval 60"/>
          <p:cNvSpPr/>
          <p:nvPr/>
        </p:nvSpPr>
        <p:spPr>
          <a:xfrm>
            <a:off x="856103" y="2996655"/>
            <a:ext cx="23505" cy="30790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321211"/>
              <a:gd name="connsiteY0" fmla="*/ 216063 h 432132"/>
              <a:gd name="connsiteX1" fmla="*/ 216024 w 321211"/>
              <a:gd name="connsiteY1" fmla="*/ 39 h 432132"/>
              <a:gd name="connsiteX2" fmla="*/ 321211 w 321211"/>
              <a:gd name="connsiteY2" fmla="*/ 229917 h 432132"/>
              <a:gd name="connsiteX3" fmla="*/ 216024 w 321211"/>
              <a:gd name="connsiteY3" fmla="*/ 432087 h 432132"/>
              <a:gd name="connsiteX4" fmla="*/ 0 w 321211"/>
              <a:gd name="connsiteY4" fmla="*/ 216063 h 432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211" h="432132">
                <a:moveTo>
                  <a:pt x="0" y="216063"/>
                </a:moveTo>
                <a:cubicBezTo>
                  <a:pt x="0" y="96756"/>
                  <a:pt x="162489" y="-2270"/>
                  <a:pt x="216024" y="39"/>
                </a:cubicBezTo>
                <a:cubicBezTo>
                  <a:pt x="269559" y="2348"/>
                  <a:pt x="321211" y="110610"/>
                  <a:pt x="321211" y="229917"/>
                </a:cubicBezTo>
                <a:cubicBezTo>
                  <a:pt x="321211" y="349224"/>
                  <a:pt x="269559" y="434396"/>
                  <a:pt x="216024" y="432087"/>
                </a:cubicBezTo>
                <a:cubicBezTo>
                  <a:pt x="162489" y="429778"/>
                  <a:pt x="0" y="335370"/>
                  <a:pt x="0" y="216063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Isosceles Triangle 29"/>
          <p:cNvSpPr/>
          <p:nvPr/>
        </p:nvSpPr>
        <p:spPr>
          <a:xfrm rot="5400000" flipH="1">
            <a:off x="94176" y="2362203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33" name="Isosceles Triangle 332"/>
          <p:cNvSpPr/>
          <p:nvPr/>
        </p:nvSpPr>
        <p:spPr>
          <a:xfrm rot="900000" flipH="1">
            <a:off x="128995" y="2505079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34" name="Isosceles Triangle 333"/>
          <p:cNvSpPr/>
          <p:nvPr/>
        </p:nvSpPr>
        <p:spPr>
          <a:xfrm rot="15300000" flipH="1">
            <a:off x="429929" y="2266270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35" name="Isosceles Triangle 334"/>
          <p:cNvSpPr/>
          <p:nvPr/>
        </p:nvSpPr>
        <p:spPr>
          <a:xfrm rot="19800000" flipH="1">
            <a:off x="277662" y="2405406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36" name="Isosceles Triangle 335"/>
          <p:cNvSpPr/>
          <p:nvPr/>
        </p:nvSpPr>
        <p:spPr>
          <a:xfrm rot="10800000" flipH="1">
            <a:off x="219115" y="2253062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37" name="Isosceles Triangle 336"/>
          <p:cNvSpPr/>
          <p:nvPr/>
        </p:nvSpPr>
        <p:spPr>
          <a:xfrm rot="5400000" flipH="1">
            <a:off x="301931" y="2500317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38" name="Isosceles Triangle 337"/>
          <p:cNvSpPr/>
          <p:nvPr/>
        </p:nvSpPr>
        <p:spPr>
          <a:xfrm rot="900000" flipH="1">
            <a:off x="453545" y="2669974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40" name="Isosceles Triangle 339"/>
          <p:cNvSpPr/>
          <p:nvPr/>
        </p:nvSpPr>
        <p:spPr>
          <a:xfrm rot="13500000" flipH="1">
            <a:off x="629221" y="2341595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41" name="Isosceles Triangle 340"/>
          <p:cNvSpPr/>
          <p:nvPr/>
        </p:nvSpPr>
        <p:spPr>
          <a:xfrm rot="18000000" flipH="1">
            <a:off x="595291" y="2553044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42" name="Isosceles Triangle 341"/>
          <p:cNvSpPr/>
          <p:nvPr/>
        </p:nvSpPr>
        <p:spPr>
          <a:xfrm rot="9900000" flipH="1">
            <a:off x="438775" y="2403081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43" name="Isosceles Triangle 342"/>
          <p:cNvSpPr/>
          <p:nvPr/>
        </p:nvSpPr>
        <p:spPr>
          <a:xfrm rot="5400000" flipH="1">
            <a:off x="700530" y="2420103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44" name="Isosceles Triangle 343"/>
          <p:cNvSpPr/>
          <p:nvPr/>
        </p:nvSpPr>
        <p:spPr>
          <a:xfrm rot="900000" flipH="1">
            <a:off x="839551" y="2491305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46" name="Isosceles Triangle 345"/>
          <p:cNvSpPr/>
          <p:nvPr/>
        </p:nvSpPr>
        <p:spPr>
          <a:xfrm rot="14400000" flipH="1">
            <a:off x="1087345" y="2265457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47" name="Isosceles Triangle 346"/>
          <p:cNvSpPr/>
          <p:nvPr/>
        </p:nvSpPr>
        <p:spPr>
          <a:xfrm rot="19800000" flipH="1">
            <a:off x="997742" y="2448280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48" name="Isosceles Triangle 347"/>
          <p:cNvSpPr/>
          <p:nvPr/>
        </p:nvSpPr>
        <p:spPr>
          <a:xfrm rot="9000000" flipH="1">
            <a:off x="875470" y="2279269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50" name="Isosceles Triangle 349"/>
          <p:cNvSpPr/>
          <p:nvPr/>
        </p:nvSpPr>
        <p:spPr>
          <a:xfrm rot="5400000" flipH="1">
            <a:off x="1189632" y="2448960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51" name="Isosceles Triangle 350"/>
          <p:cNvSpPr/>
          <p:nvPr/>
        </p:nvSpPr>
        <p:spPr>
          <a:xfrm rot="900000" flipH="1">
            <a:off x="1305531" y="2550346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52" name="Isosceles Triangle 351"/>
          <p:cNvSpPr/>
          <p:nvPr/>
        </p:nvSpPr>
        <p:spPr>
          <a:xfrm rot="13500000" flipH="1">
            <a:off x="1507304" y="2258314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53" name="Isosceles Triangle 352"/>
          <p:cNvSpPr/>
          <p:nvPr/>
        </p:nvSpPr>
        <p:spPr>
          <a:xfrm rot="18000000" flipH="1">
            <a:off x="1482992" y="2473893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54" name="Isosceles Triangle 353"/>
          <p:cNvSpPr/>
          <p:nvPr/>
        </p:nvSpPr>
        <p:spPr>
          <a:xfrm rot="9000000" flipH="1">
            <a:off x="1319333" y="2333927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55" name="Isosceles Triangle 354"/>
          <p:cNvSpPr/>
          <p:nvPr/>
        </p:nvSpPr>
        <p:spPr>
          <a:xfrm rot="3600000" flipH="1">
            <a:off x="129655" y="2851326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56" name="Isosceles Triangle 355"/>
          <p:cNvSpPr/>
          <p:nvPr/>
        </p:nvSpPr>
        <p:spPr>
          <a:xfrm flipH="1">
            <a:off x="216734" y="3041919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57" name="Isosceles Triangle 356"/>
          <p:cNvSpPr/>
          <p:nvPr/>
        </p:nvSpPr>
        <p:spPr>
          <a:xfrm rot="13500000" flipH="1">
            <a:off x="306515" y="2670852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58" name="Isosceles Triangle 357"/>
          <p:cNvSpPr/>
          <p:nvPr/>
        </p:nvSpPr>
        <p:spPr>
          <a:xfrm rot="18000000" flipH="1">
            <a:off x="262962" y="2875136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61" name="Isosceles Triangle 360"/>
          <p:cNvSpPr/>
          <p:nvPr/>
        </p:nvSpPr>
        <p:spPr>
          <a:xfrm rot="7200000" flipH="1">
            <a:off x="78287" y="2684968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63" name="Isosceles Triangle 362"/>
          <p:cNvSpPr/>
          <p:nvPr/>
        </p:nvSpPr>
        <p:spPr>
          <a:xfrm rot="5400000" flipH="1">
            <a:off x="451082" y="2832810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64" name="Isosceles Triangle 363"/>
          <p:cNvSpPr/>
          <p:nvPr/>
        </p:nvSpPr>
        <p:spPr>
          <a:xfrm rot="900000" flipH="1">
            <a:off x="597934" y="3008007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67" name="Isosceles Triangle 366"/>
          <p:cNvSpPr/>
          <p:nvPr/>
        </p:nvSpPr>
        <p:spPr>
          <a:xfrm rot="14400000" flipH="1">
            <a:off x="854470" y="2694662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68" name="Isosceles Triangle 367"/>
          <p:cNvSpPr/>
          <p:nvPr/>
        </p:nvSpPr>
        <p:spPr>
          <a:xfrm rot="18900000" flipH="1">
            <a:off x="751585" y="2907744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69" name="Isosceles Triangle 368"/>
          <p:cNvSpPr/>
          <p:nvPr/>
        </p:nvSpPr>
        <p:spPr>
          <a:xfrm rot="9900000" flipH="1">
            <a:off x="642689" y="2734444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70" name="Isosceles Triangle 369"/>
          <p:cNvSpPr/>
          <p:nvPr/>
        </p:nvSpPr>
        <p:spPr>
          <a:xfrm rot="5400000" flipH="1">
            <a:off x="1628823" y="2379333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71" name="Isosceles Triangle 370"/>
          <p:cNvSpPr/>
          <p:nvPr/>
        </p:nvSpPr>
        <p:spPr>
          <a:xfrm rot="900000" flipH="1">
            <a:off x="1728260" y="2477760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72" name="Isosceles Triangle 371"/>
          <p:cNvSpPr/>
          <p:nvPr/>
        </p:nvSpPr>
        <p:spPr>
          <a:xfrm rot="13500000" flipH="1">
            <a:off x="1867344" y="2281662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73" name="Isosceles Triangle 372"/>
          <p:cNvSpPr/>
          <p:nvPr/>
        </p:nvSpPr>
        <p:spPr>
          <a:xfrm rot="18900000" flipH="1">
            <a:off x="1878091" y="2480738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74" name="Isosceles Triangle 373"/>
          <p:cNvSpPr/>
          <p:nvPr/>
        </p:nvSpPr>
        <p:spPr>
          <a:xfrm rot="9000000" flipH="1">
            <a:off x="1710904" y="2283348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76" name="Isosceles Triangle 375"/>
          <p:cNvSpPr/>
          <p:nvPr/>
        </p:nvSpPr>
        <p:spPr>
          <a:xfrm rot="5400000" flipH="1">
            <a:off x="987894" y="2962255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78" name="Isosceles Triangle 377"/>
          <p:cNvSpPr/>
          <p:nvPr/>
        </p:nvSpPr>
        <p:spPr>
          <a:xfrm rot="1800000" flipH="1">
            <a:off x="1072131" y="3093955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80" name="Isosceles Triangle 379"/>
          <p:cNvSpPr/>
          <p:nvPr/>
        </p:nvSpPr>
        <p:spPr>
          <a:xfrm rot="11700000" flipH="1">
            <a:off x="1188319" y="2769051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82" name="Isosceles Triangle 381"/>
          <p:cNvSpPr/>
          <p:nvPr/>
        </p:nvSpPr>
        <p:spPr>
          <a:xfrm rot="19800000" flipH="1">
            <a:off x="1211385" y="3149296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84" name="Isosceles Triangle 383"/>
          <p:cNvSpPr/>
          <p:nvPr/>
        </p:nvSpPr>
        <p:spPr>
          <a:xfrm rot="9000000" flipH="1">
            <a:off x="1062832" y="2830840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85" name="Isosceles Triangle 384"/>
          <p:cNvSpPr/>
          <p:nvPr/>
        </p:nvSpPr>
        <p:spPr>
          <a:xfrm rot="6300000" flipH="1">
            <a:off x="1490936" y="3100573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86" name="Isosceles Triangle 385"/>
          <p:cNvSpPr/>
          <p:nvPr/>
        </p:nvSpPr>
        <p:spPr>
          <a:xfrm rot="900000" flipH="1">
            <a:off x="1679394" y="3291855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87" name="Isosceles Triangle 386"/>
          <p:cNvSpPr/>
          <p:nvPr/>
        </p:nvSpPr>
        <p:spPr>
          <a:xfrm rot="13500000" flipH="1">
            <a:off x="1862119" y="3016490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88" name="Isosceles Triangle 387"/>
          <p:cNvSpPr/>
          <p:nvPr/>
        </p:nvSpPr>
        <p:spPr>
          <a:xfrm rot="18000000" flipH="1">
            <a:off x="1856855" y="3213021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90" name="Isosceles Triangle 389"/>
          <p:cNvSpPr/>
          <p:nvPr/>
        </p:nvSpPr>
        <p:spPr>
          <a:xfrm rot="9000000" flipH="1">
            <a:off x="1662481" y="3080198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91" name="Isosceles Triangle 390"/>
          <p:cNvSpPr/>
          <p:nvPr/>
        </p:nvSpPr>
        <p:spPr>
          <a:xfrm rot="3600000" flipH="1">
            <a:off x="1467677" y="2885192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92" name="Isosceles Triangle 391"/>
          <p:cNvSpPr/>
          <p:nvPr/>
        </p:nvSpPr>
        <p:spPr>
          <a:xfrm rot="900000" flipH="1">
            <a:off x="1605005" y="2936577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93" name="Isosceles Triangle 392"/>
          <p:cNvSpPr/>
          <p:nvPr/>
        </p:nvSpPr>
        <p:spPr>
          <a:xfrm rot="14400000" flipH="1">
            <a:off x="1850214" y="2704648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94" name="Isosceles Triangle 393"/>
          <p:cNvSpPr/>
          <p:nvPr/>
        </p:nvSpPr>
        <p:spPr>
          <a:xfrm rot="18000000" flipH="1">
            <a:off x="1796752" y="2869648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95" name="Isosceles Triangle 394"/>
          <p:cNvSpPr/>
          <p:nvPr/>
        </p:nvSpPr>
        <p:spPr>
          <a:xfrm rot="9000000" flipH="1">
            <a:off x="1625950" y="2722539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96" name="Isosceles Triangle 395"/>
          <p:cNvSpPr/>
          <p:nvPr/>
        </p:nvSpPr>
        <p:spPr>
          <a:xfrm rot="4500000" flipH="1">
            <a:off x="1620070" y="3656787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97" name="Isosceles Triangle 396"/>
          <p:cNvSpPr/>
          <p:nvPr/>
        </p:nvSpPr>
        <p:spPr>
          <a:xfrm rot="900000" flipH="1">
            <a:off x="1696504" y="3847552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99" name="Isosceles Triangle 398"/>
          <p:cNvSpPr/>
          <p:nvPr/>
        </p:nvSpPr>
        <p:spPr>
          <a:xfrm rot="11700000" flipH="1">
            <a:off x="1792955" y="3440933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00" name="Isosceles Triangle 399"/>
          <p:cNvSpPr/>
          <p:nvPr/>
        </p:nvSpPr>
        <p:spPr>
          <a:xfrm rot="18000000" flipH="1">
            <a:off x="1856855" y="3719458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01" name="Isosceles Triangle 400"/>
          <p:cNvSpPr/>
          <p:nvPr/>
        </p:nvSpPr>
        <p:spPr>
          <a:xfrm rot="9900000" flipH="1">
            <a:off x="1665887" y="3442090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03" name="Isosceles Triangle 402"/>
          <p:cNvSpPr/>
          <p:nvPr/>
        </p:nvSpPr>
        <p:spPr>
          <a:xfrm rot="4500000" flipH="1">
            <a:off x="100687" y="3454949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04" name="Isosceles Triangle 403"/>
          <p:cNvSpPr/>
          <p:nvPr/>
        </p:nvSpPr>
        <p:spPr>
          <a:xfrm rot="900000" flipH="1">
            <a:off x="197290" y="3595541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06" name="Isosceles Triangle 405"/>
          <p:cNvSpPr/>
          <p:nvPr/>
        </p:nvSpPr>
        <p:spPr>
          <a:xfrm rot="14400000" flipH="1">
            <a:off x="340257" y="3355401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07" name="Isosceles Triangle 406"/>
          <p:cNvSpPr/>
          <p:nvPr/>
        </p:nvSpPr>
        <p:spPr>
          <a:xfrm rot="18900000" flipH="1">
            <a:off x="396348" y="3572763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08" name="Isosceles Triangle 407"/>
          <p:cNvSpPr/>
          <p:nvPr/>
        </p:nvSpPr>
        <p:spPr>
          <a:xfrm rot="8100000" flipH="1">
            <a:off x="140375" y="3307639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09" name="Isosceles Triangle 408"/>
          <p:cNvSpPr/>
          <p:nvPr/>
        </p:nvSpPr>
        <p:spPr>
          <a:xfrm rot="5400000" flipH="1">
            <a:off x="476695" y="3317533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11" name="Isosceles Triangle 410"/>
          <p:cNvSpPr/>
          <p:nvPr/>
        </p:nvSpPr>
        <p:spPr>
          <a:xfrm rot="900000" flipH="1">
            <a:off x="604370" y="3534124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12" name="Isosceles Triangle 411"/>
          <p:cNvSpPr/>
          <p:nvPr/>
        </p:nvSpPr>
        <p:spPr>
          <a:xfrm rot="15300000" flipH="1">
            <a:off x="905694" y="3200818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15" name="Isosceles Triangle 414"/>
          <p:cNvSpPr/>
          <p:nvPr/>
        </p:nvSpPr>
        <p:spPr>
          <a:xfrm rot="18000000" flipH="1">
            <a:off x="733801" y="3368925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16" name="Isosceles Triangle 415"/>
          <p:cNvSpPr/>
          <p:nvPr/>
        </p:nvSpPr>
        <p:spPr>
          <a:xfrm rot="9000000" flipH="1">
            <a:off x="571265" y="3200983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17" name="Isosceles Triangle 416"/>
          <p:cNvSpPr/>
          <p:nvPr/>
        </p:nvSpPr>
        <p:spPr>
          <a:xfrm rot="5400000" flipH="1">
            <a:off x="910110" y="3444057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19" name="Isosceles Triangle 418"/>
          <p:cNvSpPr/>
          <p:nvPr/>
        </p:nvSpPr>
        <p:spPr>
          <a:xfrm rot="900000" flipH="1">
            <a:off x="1013856" y="3603697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21" name="Isosceles Triangle 420"/>
          <p:cNvSpPr/>
          <p:nvPr/>
        </p:nvSpPr>
        <p:spPr>
          <a:xfrm rot="14400000" flipH="1">
            <a:off x="1173490" y="3342128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23" name="Isosceles Triangle 422"/>
          <p:cNvSpPr/>
          <p:nvPr/>
        </p:nvSpPr>
        <p:spPr>
          <a:xfrm rot="18000000" flipH="1">
            <a:off x="1191485" y="3516632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24" name="Isosceles Triangle 423"/>
          <p:cNvSpPr/>
          <p:nvPr/>
        </p:nvSpPr>
        <p:spPr>
          <a:xfrm rot="8100000" flipH="1">
            <a:off x="983132" y="3303890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25" name="Isosceles Triangle 424"/>
          <p:cNvSpPr/>
          <p:nvPr/>
        </p:nvSpPr>
        <p:spPr>
          <a:xfrm rot="8100000" flipH="1">
            <a:off x="169642" y="3840109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26" name="Isosceles Triangle 425"/>
          <p:cNvSpPr/>
          <p:nvPr/>
        </p:nvSpPr>
        <p:spPr>
          <a:xfrm rot="2700000" flipH="1">
            <a:off x="79219" y="3952132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28" name="Isosceles Triangle 427"/>
          <p:cNvSpPr/>
          <p:nvPr/>
        </p:nvSpPr>
        <p:spPr>
          <a:xfrm rot="15300000" flipH="1">
            <a:off x="292991" y="3834715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29" name="Isosceles Triangle 428"/>
          <p:cNvSpPr/>
          <p:nvPr/>
        </p:nvSpPr>
        <p:spPr>
          <a:xfrm rot="18900000" flipH="1">
            <a:off x="295354" y="3979480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31" name="Isosceles Triangle 430"/>
          <p:cNvSpPr/>
          <p:nvPr/>
        </p:nvSpPr>
        <p:spPr>
          <a:xfrm rot="11700000" flipH="1">
            <a:off x="251807" y="3695461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33" name="Isosceles Triangle 432"/>
          <p:cNvSpPr/>
          <p:nvPr/>
        </p:nvSpPr>
        <p:spPr>
          <a:xfrm rot="6300000" flipH="1">
            <a:off x="510335" y="3693080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35" name="Isosceles Triangle 434"/>
          <p:cNvSpPr/>
          <p:nvPr/>
        </p:nvSpPr>
        <p:spPr>
          <a:xfrm rot="900000" flipH="1">
            <a:off x="671616" y="3889348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37" name="Isosceles Triangle 436"/>
          <p:cNvSpPr/>
          <p:nvPr/>
        </p:nvSpPr>
        <p:spPr>
          <a:xfrm rot="14400000" flipH="1">
            <a:off x="895642" y="3635247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38" name="Isosceles Triangle 437"/>
          <p:cNvSpPr/>
          <p:nvPr/>
        </p:nvSpPr>
        <p:spPr>
          <a:xfrm rot="18000000" flipH="1">
            <a:off x="861150" y="3826093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39" name="Isosceles Triangle 438"/>
          <p:cNvSpPr/>
          <p:nvPr/>
        </p:nvSpPr>
        <p:spPr>
          <a:xfrm rot="9900000" flipH="1">
            <a:off x="669464" y="3601446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40" name="Isosceles Triangle 439"/>
          <p:cNvSpPr/>
          <p:nvPr/>
        </p:nvSpPr>
        <p:spPr>
          <a:xfrm rot="3600000" flipH="1">
            <a:off x="1142801" y="3878375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42" name="Isosceles Triangle 441"/>
          <p:cNvSpPr/>
          <p:nvPr/>
        </p:nvSpPr>
        <p:spPr>
          <a:xfrm rot="900000" flipH="1">
            <a:off x="1300640" y="3932206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44" name="Isosceles Triangle 443"/>
          <p:cNvSpPr/>
          <p:nvPr/>
        </p:nvSpPr>
        <p:spPr>
          <a:xfrm rot="14400000" flipH="1">
            <a:off x="1465036" y="3627779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46" name="Isosceles Triangle 445"/>
          <p:cNvSpPr/>
          <p:nvPr/>
        </p:nvSpPr>
        <p:spPr>
          <a:xfrm rot="18900000" flipH="1">
            <a:off x="1458643" y="3913920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49" name="Isosceles Triangle 448"/>
          <p:cNvSpPr/>
          <p:nvPr/>
        </p:nvSpPr>
        <p:spPr>
          <a:xfrm rot="11700000" flipH="1">
            <a:off x="1399118" y="3410442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51" name="Isosceles Triangle 450"/>
          <p:cNvSpPr/>
          <p:nvPr/>
        </p:nvSpPr>
        <p:spPr>
          <a:xfrm rot="7200000" flipH="1">
            <a:off x="1287213" y="3635247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52" name="Isosceles Triangle 451"/>
          <p:cNvSpPr/>
          <p:nvPr/>
        </p:nvSpPr>
        <p:spPr>
          <a:xfrm rot="9000000" flipH="1">
            <a:off x="1669210" y="4027264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54" name="Isosceles Triangle 453"/>
          <p:cNvSpPr/>
          <p:nvPr/>
        </p:nvSpPr>
        <p:spPr>
          <a:xfrm rot="1800000" flipH="1">
            <a:off x="1675411" y="4301953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55" name="Isosceles Triangle 454"/>
          <p:cNvSpPr/>
          <p:nvPr/>
        </p:nvSpPr>
        <p:spPr>
          <a:xfrm rot="16200000" flipH="1">
            <a:off x="1877563" y="4124414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56" name="Isosceles Triangle 455"/>
          <p:cNvSpPr/>
          <p:nvPr/>
        </p:nvSpPr>
        <p:spPr>
          <a:xfrm rot="19800000" flipH="1">
            <a:off x="1852122" y="4324839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57" name="Isosceles Triangle 456"/>
          <p:cNvSpPr/>
          <p:nvPr/>
        </p:nvSpPr>
        <p:spPr>
          <a:xfrm rot="12600000" flipH="1">
            <a:off x="1801846" y="3964799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60" name="Isosceles Triangle 459"/>
          <p:cNvSpPr/>
          <p:nvPr/>
        </p:nvSpPr>
        <p:spPr>
          <a:xfrm rot="9900000" flipH="1">
            <a:off x="1238601" y="4094924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61" name="Isosceles Triangle 460"/>
          <p:cNvSpPr/>
          <p:nvPr/>
        </p:nvSpPr>
        <p:spPr>
          <a:xfrm rot="3600000" flipH="1">
            <a:off x="1081655" y="4290048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63" name="Isosceles Triangle 462"/>
          <p:cNvSpPr/>
          <p:nvPr/>
        </p:nvSpPr>
        <p:spPr>
          <a:xfrm rot="14400000" flipH="1">
            <a:off x="1504433" y="4054565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64" name="Isosceles Triangle 463"/>
          <p:cNvSpPr/>
          <p:nvPr/>
        </p:nvSpPr>
        <p:spPr>
          <a:xfrm rot="19800000" flipH="1">
            <a:off x="1347398" y="4364437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66" name="Isosceles Triangle 465"/>
          <p:cNvSpPr/>
          <p:nvPr/>
        </p:nvSpPr>
        <p:spPr>
          <a:xfrm rot="11700000" flipH="1">
            <a:off x="349670" y="4136508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67" name="Isosceles Triangle 466"/>
          <p:cNvSpPr/>
          <p:nvPr/>
        </p:nvSpPr>
        <p:spPr>
          <a:xfrm rot="1800000" flipH="1">
            <a:off x="214236" y="4406416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68" name="Isosceles Triangle 467"/>
          <p:cNvSpPr/>
          <p:nvPr/>
        </p:nvSpPr>
        <p:spPr>
          <a:xfrm rot="14400000" flipH="1">
            <a:off x="459246" y="4231258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69" name="Isosceles Triangle 468"/>
          <p:cNvSpPr/>
          <p:nvPr/>
        </p:nvSpPr>
        <p:spPr>
          <a:xfrm rot="19800000" flipH="1">
            <a:off x="393328" y="4395968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70" name="Isosceles Triangle 469"/>
          <p:cNvSpPr/>
          <p:nvPr/>
        </p:nvSpPr>
        <p:spPr>
          <a:xfrm rot="7200000" flipH="1">
            <a:off x="124122" y="4232326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71" name="Isosceles Triangle 470"/>
          <p:cNvSpPr/>
          <p:nvPr/>
        </p:nvSpPr>
        <p:spPr>
          <a:xfrm rot="8100000" flipH="1">
            <a:off x="637702" y="4230640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73" name="Isosceles Triangle 472"/>
          <p:cNvSpPr/>
          <p:nvPr/>
        </p:nvSpPr>
        <p:spPr>
          <a:xfrm rot="3600000" flipH="1">
            <a:off x="496067" y="4413559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74" name="Isosceles Triangle 473"/>
          <p:cNvSpPr/>
          <p:nvPr/>
        </p:nvSpPr>
        <p:spPr>
          <a:xfrm rot="16200000" flipH="1">
            <a:off x="943172" y="4243163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75" name="Isosceles Triangle 474"/>
          <p:cNvSpPr/>
          <p:nvPr/>
        </p:nvSpPr>
        <p:spPr>
          <a:xfrm rot="20700000" flipH="1">
            <a:off x="748384" y="4368670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76" name="Isosceles Triangle 475"/>
          <p:cNvSpPr/>
          <p:nvPr/>
        </p:nvSpPr>
        <p:spPr>
          <a:xfrm rot="10800000" flipH="1">
            <a:off x="744600" y="4106222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77" name="Isosceles Triangle 476"/>
          <p:cNvSpPr/>
          <p:nvPr/>
        </p:nvSpPr>
        <p:spPr>
          <a:xfrm rot="3600000" flipH="1">
            <a:off x="913940" y="3987547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78" name="Isosceles Triangle 477"/>
          <p:cNvSpPr/>
          <p:nvPr/>
        </p:nvSpPr>
        <p:spPr>
          <a:xfrm rot="12600000" flipH="1">
            <a:off x="1030662" y="3841747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79" name="Isosceles Triangle 478"/>
          <p:cNvSpPr/>
          <p:nvPr/>
        </p:nvSpPr>
        <p:spPr>
          <a:xfrm flipH="1">
            <a:off x="978694" y="4063304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1" name="Isosceles Triangle 480"/>
          <p:cNvSpPr/>
          <p:nvPr/>
        </p:nvSpPr>
        <p:spPr>
          <a:xfrm rot="9900000" flipH="1">
            <a:off x="556281" y="4011935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2" name="Isosceles Triangle 481"/>
          <p:cNvSpPr/>
          <p:nvPr/>
        </p:nvSpPr>
        <p:spPr>
          <a:xfrm rot="16200000" flipH="1">
            <a:off x="630145" y="4067295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3" name="Isosceles Triangle 482"/>
          <p:cNvSpPr/>
          <p:nvPr/>
        </p:nvSpPr>
        <p:spPr>
          <a:xfrm flipH="1">
            <a:off x="570781" y="4166932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5" name="Isosceles Triangle 484"/>
          <p:cNvSpPr/>
          <p:nvPr/>
        </p:nvSpPr>
        <p:spPr>
          <a:xfrm rot="10800000" flipH="1">
            <a:off x="417027" y="3813640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7" name="Isosceles Triangle 486"/>
          <p:cNvSpPr/>
          <p:nvPr/>
        </p:nvSpPr>
        <p:spPr>
          <a:xfrm rot="18900000" flipH="1">
            <a:off x="464790" y="3956081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8" name="Isosceles Triangle 487"/>
          <p:cNvSpPr/>
          <p:nvPr/>
        </p:nvSpPr>
        <p:spPr>
          <a:xfrm rot="1800000" flipH="1">
            <a:off x="382473" y="3968637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9" name="Isosceles Triangle 488"/>
          <p:cNvSpPr/>
          <p:nvPr/>
        </p:nvSpPr>
        <p:spPr>
          <a:xfrm rot="5400000" flipH="1">
            <a:off x="270630" y="3138315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90" name="Isosceles Triangle 489"/>
          <p:cNvSpPr/>
          <p:nvPr/>
        </p:nvSpPr>
        <p:spPr>
          <a:xfrm rot="16200000" flipH="1">
            <a:off x="424830" y="3123381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92" name="Isosceles Triangle 491"/>
          <p:cNvSpPr/>
          <p:nvPr/>
        </p:nvSpPr>
        <p:spPr>
          <a:xfrm rot="20700000" flipH="1">
            <a:off x="370228" y="3206351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93" name="Isosceles Triangle 492"/>
          <p:cNvSpPr/>
          <p:nvPr/>
        </p:nvSpPr>
        <p:spPr>
          <a:xfrm rot="1800000" flipH="1">
            <a:off x="830577" y="3041406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494" name="Isosceles Triangle 493"/>
          <p:cNvSpPr/>
          <p:nvPr/>
        </p:nvSpPr>
        <p:spPr>
          <a:xfrm rot="12600000" flipH="1">
            <a:off x="895228" y="2926129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95" name="Isosceles Triangle 494"/>
          <p:cNvSpPr/>
          <p:nvPr/>
        </p:nvSpPr>
        <p:spPr>
          <a:xfrm rot="6300000" flipH="1">
            <a:off x="1282979" y="3226184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96" name="Isosceles Triangle 495"/>
          <p:cNvSpPr/>
          <p:nvPr/>
        </p:nvSpPr>
        <p:spPr>
          <a:xfrm rot="11700000" flipH="1">
            <a:off x="1399701" y="3197099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99" name="Isosceles Triangle 498"/>
          <p:cNvSpPr/>
          <p:nvPr/>
        </p:nvSpPr>
        <p:spPr>
          <a:xfrm rot="18900000" flipH="1">
            <a:off x="1417060" y="3302141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02" name="Isosceles Triangle 501"/>
          <p:cNvSpPr/>
          <p:nvPr/>
        </p:nvSpPr>
        <p:spPr>
          <a:xfrm rot="4500000" flipH="1">
            <a:off x="1308442" y="2969927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504" name="Isosceles Triangle 503"/>
          <p:cNvSpPr/>
          <p:nvPr/>
        </p:nvSpPr>
        <p:spPr>
          <a:xfrm rot="11700000" flipH="1">
            <a:off x="1382617" y="2895127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06" name="Isosceles Triangle 505"/>
          <p:cNvSpPr/>
          <p:nvPr/>
        </p:nvSpPr>
        <p:spPr>
          <a:xfrm rot="18900000" flipH="1">
            <a:off x="1403599" y="3002288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07" name="Isosceles Triangle 506"/>
          <p:cNvSpPr/>
          <p:nvPr/>
        </p:nvSpPr>
        <p:spPr>
          <a:xfrm rot="4500000" flipH="1">
            <a:off x="1392159" y="2686111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508" name="Isosceles Triangle 507"/>
          <p:cNvSpPr/>
          <p:nvPr/>
        </p:nvSpPr>
        <p:spPr>
          <a:xfrm rot="14400000" flipH="1">
            <a:off x="1518718" y="2609988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09" name="Isosceles Triangle 508"/>
          <p:cNvSpPr/>
          <p:nvPr/>
        </p:nvSpPr>
        <p:spPr>
          <a:xfrm rot="20700000" flipH="1">
            <a:off x="1461125" y="2737520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11" name="Isosceles Triangle 510"/>
          <p:cNvSpPr/>
          <p:nvPr/>
        </p:nvSpPr>
        <p:spPr>
          <a:xfrm rot="7200000" flipH="1">
            <a:off x="921914" y="2617722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512" name="Isosceles Triangle 511"/>
          <p:cNvSpPr/>
          <p:nvPr/>
        </p:nvSpPr>
        <p:spPr>
          <a:xfrm rot="10800000" flipH="1">
            <a:off x="998470" y="2565694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13" name="Isosceles Triangle 512"/>
          <p:cNvSpPr/>
          <p:nvPr/>
        </p:nvSpPr>
        <p:spPr>
          <a:xfrm rot="19800000" flipH="1">
            <a:off x="1019452" y="2707029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TextBox 31"/>
          <p:cNvSpPr txBox="1"/>
          <p:nvPr/>
        </p:nvSpPr>
        <p:spPr>
          <a:xfrm>
            <a:off x="366426" y="1628800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Stage 1</a:t>
            </a:r>
            <a:endParaRPr lang="en-GB" b="1" dirty="0"/>
          </a:p>
        </p:txBody>
      </p:sp>
      <p:cxnSp>
        <p:nvCxnSpPr>
          <p:cNvPr id="34" name="Straight Connector 33"/>
          <p:cNvCxnSpPr/>
          <p:nvPr/>
        </p:nvCxnSpPr>
        <p:spPr>
          <a:xfrm>
            <a:off x="2094618" y="1434205"/>
            <a:ext cx="0" cy="3744416"/>
          </a:xfrm>
          <a:prstGeom prst="line">
            <a:avLst/>
          </a:prstGeom>
          <a:ln w="381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1" name="Isosceles Triangle 710"/>
          <p:cNvSpPr/>
          <p:nvPr/>
        </p:nvSpPr>
        <p:spPr>
          <a:xfrm rot="19800000" flipH="1">
            <a:off x="892071" y="5012509"/>
            <a:ext cx="14570" cy="64347"/>
          </a:xfrm>
          <a:prstGeom prst="triangle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8" name="TextBox 37"/>
          <p:cNvSpPr txBox="1"/>
          <p:nvPr/>
        </p:nvSpPr>
        <p:spPr>
          <a:xfrm>
            <a:off x="1361819" y="4783560"/>
            <a:ext cx="10940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 smtClean="0"/>
              <a:t>Mg</a:t>
            </a:r>
            <a:r>
              <a:rPr lang="en-GB" sz="1200" b="1" baseline="-25000" dirty="0" smtClean="0"/>
              <a:t>2</a:t>
            </a:r>
            <a:r>
              <a:rPr lang="en-GB" sz="1200" b="1" dirty="0" smtClean="0"/>
              <a:t>B</a:t>
            </a:r>
            <a:r>
              <a:rPr lang="en-GB" sz="1200" b="1" baseline="-25000" dirty="0" smtClean="0"/>
              <a:t>25</a:t>
            </a:r>
            <a:endParaRPr lang="en-GB" sz="1200" b="1" baseline="-25000" dirty="0"/>
          </a:p>
        </p:txBody>
      </p:sp>
      <p:cxnSp>
        <p:nvCxnSpPr>
          <p:cNvPr id="41" name="Straight Connector 40"/>
          <p:cNvCxnSpPr/>
          <p:nvPr/>
        </p:nvCxnSpPr>
        <p:spPr>
          <a:xfrm>
            <a:off x="317096" y="4364588"/>
            <a:ext cx="2847" cy="432061"/>
          </a:xfrm>
          <a:prstGeom prst="line">
            <a:avLst/>
          </a:prstGeom>
          <a:ln w="19050">
            <a:solidFill>
              <a:srgbClr val="C00000"/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3" name="TextBox 712"/>
          <p:cNvSpPr txBox="1"/>
          <p:nvPr/>
        </p:nvSpPr>
        <p:spPr>
          <a:xfrm>
            <a:off x="157237" y="4793483"/>
            <a:ext cx="10940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200" b="1" dirty="0" smtClean="0"/>
              <a:t>β</a:t>
            </a:r>
            <a:r>
              <a:rPr lang="en-GB" sz="1200" b="1" dirty="0" smtClean="0"/>
              <a:t>-B</a:t>
            </a:r>
            <a:endParaRPr lang="en-GB" sz="1200" b="1" baseline="-25000" dirty="0"/>
          </a:p>
        </p:txBody>
      </p:sp>
      <p:cxnSp>
        <p:nvCxnSpPr>
          <p:cNvPr id="714" name="Straight Connector 713"/>
          <p:cNvCxnSpPr/>
          <p:nvPr/>
        </p:nvCxnSpPr>
        <p:spPr>
          <a:xfrm>
            <a:off x="990806" y="4376443"/>
            <a:ext cx="4915" cy="391675"/>
          </a:xfrm>
          <a:prstGeom prst="line">
            <a:avLst/>
          </a:prstGeom>
          <a:ln w="19050">
            <a:solidFill>
              <a:srgbClr val="C00000"/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5" name="TextBox 714"/>
          <p:cNvSpPr txBox="1"/>
          <p:nvPr/>
        </p:nvSpPr>
        <p:spPr>
          <a:xfrm>
            <a:off x="691025" y="4783861"/>
            <a:ext cx="1094016" cy="277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 smtClean="0"/>
              <a:t>Mg(g)</a:t>
            </a:r>
            <a:endParaRPr lang="en-GB" sz="1200" b="1" baseline="-25000" dirty="0"/>
          </a:p>
        </p:txBody>
      </p:sp>
      <p:sp>
        <p:nvSpPr>
          <p:cNvPr id="1067" name="Oval 43"/>
          <p:cNvSpPr/>
          <p:nvPr/>
        </p:nvSpPr>
        <p:spPr>
          <a:xfrm>
            <a:off x="2680834" y="4046206"/>
            <a:ext cx="115557" cy="193687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847 w 432895"/>
              <a:gd name="connsiteY0" fmla="*/ 105705 h 321729"/>
              <a:gd name="connsiteX1" fmla="*/ 286144 w 432895"/>
              <a:gd name="connsiteY1" fmla="*/ 518 h 321729"/>
              <a:gd name="connsiteX2" fmla="*/ 432895 w 432895"/>
              <a:gd name="connsiteY2" fmla="*/ 105705 h 321729"/>
              <a:gd name="connsiteX3" fmla="*/ 216871 w 432895"/>
              <a:gd name="connsiteY3" fmla="*/ 321729 h 321729"/>
              <a:gd name="connsiteX4" fmla="*/ 847 w 432895"/>
              <a:gd name="connsiteY4" fmla="*/ 105705 h 32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895" h="321729">
                <a:moveTo>
                  <a:pt x="847" y="105705"/>
                </a:moveTo>
                <a:cubicBezTo>
                  <a:pt x="12393" y="52170"/>
                  <a:pt x="166837" y="518"/>
                  <a:pt x="286144" y="518"/>
                </a:cubicBezTo>
                <a:cubicBezTo>
                  <a:pt x="405451" y="518"/>
                  <a:pt x="432895" y="-13602"/>
                  <a:pt x="432895" y="105705"/>
                </a:cubicBezTo>
                <a:cubicBezTo>
                  <a:pt x="432895" y="225012"/>
                  <a:pt x="336178" y="321729"/>
                  <a:pt x="216871" y="321729"/>
                </a:cubicBezTo>
                <a:cubicBezTo>
                  <a:pt x="97564" y="321729"/>
                  <a:pt x="-10699" y="159240"/>
                  <a:pt x="847" y="10570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68" name="Oval 45"/>
          <p:cNvSpPr/>
          <p:nvPr/>
        </p:nvSpPr>
        <p:spPr>
          <a:xfrm>
            <a:off x="3771521" y="2306484"/>
            <a:ext cx="300817" cy="292607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293503"/>
              <a:gd name="connsiteY0" fmla="*/ 216352 h 432898"/>
              <a:gd name="connsiteX1" fmla="*/ 216024 w 293503"/>
              <a:gd name="connsiteY1" fmla="*/ 328 h 432898"/>
              <a:gd name="connsiteX2" fmla="*/ 293503 w 293503"/>
              <a:gd name="connsiteY2" fmla="*/ 257915 h 432898"/>
              <a:gd name="connsiteX3" fmla="*/ 216024 w 293503"/>
              <a:gd name="connsiteY3" fmla="*/ 432376 h 432898"/>
              <a:gd name="connsiteX4" fmla="*/ 0 w 293503"/>
              <a:gd name="connsiteY4" fmla="*/ 216352 h 432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3503" h="432898">
                <a:moveTo>
                  <a:pt x="0" y="216352"/>
                </a:moveTo>
                <a:cubicBezTo>
                  <a:pt x="0" y="97045"/>
                  <a:pt x="167107" y="-6599"/>
                  <a:pt x="216024" y="328"/>
                </a:cubicBezTo>
                <a:cubicBezTo>
                  <a:pt x="264941" y="7255"/>
                  <a:pt x="293503" y="138608"/>
                  <a:pt x="293503" y="257915"/>
                </a:cubicBezTo>
                <a:cubicBezTo>
                  <a:pt x="293503" y="377222"/>
                  <a:pt x="264941" y="439303"/>
                  <a:pt x="216024" y="432376"/>
                </a:cubicBezTo>
                <a:cubicBezTo>
                  <a:pt x="167107" y="425449"/>
                  <a:pt x="0" y="335659"/>
                  <a:pt x="0" y="21635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69" name="Oval 55"/>
          <p:cNvSpPr/>
          <p:nvPr/>
        </p:nvSpPr>
        <p:spPr>
          <a:xfrm>
            <a:off x="3079457" y="2636920"/>
            <a:ext cx="153783" cy="155795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550 w 433598"/>
              <a:gd name="connsiteY0" fmla="*/ 229879 h 445903"/>
              <a:gd name="connsiteX1" fmla="*/ 314556 w 433598"/>
              <a:gd name="connsiteY1" fmla="*/ 0 h 445903"/>
              <a:gd name="connsiteX2" fmla="*/ 433598 w 433598"/>
              <a:gd name="connsiteY2" fmla="*/ 229879 h 445903"/>
              <a:gd name="connsiteX3" fmla="*/ 217574 w 433598"/>
              <a:gd name="connsiteY3" fmla="*/ 445903 h 445903"/>
              <a:gd name="connsiteX4" fmla="*/ 1550 w 433598"/>
              <a:gd name="connsiteY4" fmla="*/ 229879 h 445903"/>
              <a:gd name="connsiteX0" fmla="*/ 2824 w 310181"/>
              <a:gd name="connsiteY0" fmla="*/ 97850 h 455298"/>
              <a:gd name="connsiteX1" fmla="*/ 191139 w 310181"/>
              <a:gd name="connsiteY1" fmla="*/ 6516 h 455298"/>
              <a:gd name="connsiteX2" fmla="*/ 310181 w 310181"/>
              <a:gd name="connsiteY2" fmla="*/ 236395 h 455298"/>
              <a:gd name="connsiteX3" fmla="*/ 94157 w 310181"/>
              <a:gd name="connsiteY3" fmla="*/ 452419 h 455298"/>
              <a:gd name="connsiteX4" fmla="*/ 2824 w 310181"/>
              <a:gd name="connsiteY4" fmla="*/ 97850 h 455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181" h="455298">
                <a:moveTo>
                  <a:pt x="2824" y="97850"/>
                </a:moveTo>
                <a:cubicBezTo>
                  <a:pt x="18988" y="23533"/>
                  <a:pt x="139913" y="-16575"/>
                  <a:pt x="191139" y="6516"/>
                </a:cubicBezTo>
                <a:cubicBezTo>
                  <a:pt x="242365" y="29607"/>
                  <a:pt x="310181" y="117088"/>
                  <a:pt x="310181" y="236395"/>
                </a:cubicBezTo>
                <a:cubicBezTo>
                  <a:pt x="310181" y="355702"/>
                  <a:pt x="145383" y="475510"/>
                  <a:pt x="94157" y="452419"/>
                </a:cubicBezTo>
                <a:cubicBezTo>
                  <a:pt x="42931" y="429328"/>
                  <a:pt x="-13340" y="172167"/>
                  <a:pt x="2824" y="9785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70" name="Oval 56"/>
          <p:cNvSpPr/>
          <p:nvPr/>
        </p:nvSpPr>
        <p:spPr>
          <a:xfrm>
            <a:off x="3548818" y="2655133"/>
            <a:ext cx="144016" cy="158403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439053"/>
              <a:gd name="connsiteY0" fmla="*/ 251584 h 467608"/>
              <a:gd name="connsiteX1" fmla="*/ 216024 w 439053"/>
              <a:gd name="connsiteY1" fmla="*/ 35560 h 467608"/>
              <a:gd name="connsiteX2" fmla="*/ 410952 w 439053"/>
              <a:gd name="connsiteY2" fmla="*/ 21760 h 467608"/>
              <a:gd name="connsiteX3" fmla="*/ 432048 w 439053"/>
              <a:gd name="connsiteY3" fmla="*/ 251584 h 467608"/>
              <a:gd name="connsiteX4" fmla="*/ 216024 w 439053"/>
              <a:gd name="connsiteY4" fmla="*/ 467608 h 467608"/>
              <a:gd name="connsiteX5" fmla="*/ 0 w 439053"/>
              <a:gd name="connsiteY5" fmla="*/ 251584 h 467608"/>
              <a:gd name="connsiteX0" fmla="*/ 0 w 417229"/>
              <a:gd name="connsiteY0" fmla="*/ 251584 h 468170"/>
              <a:gd name="connsiteX1" fmla="*/ 216024 w 417229"/>
              <a:gd name="connsiteY1" fmla="*/ 35560 h 468170"/>
              <a:gd name="connsiteX2" fmla="*/ 410952 w 417229"/>
              <a:gd name="connsiteY2" fmla="*/ 21760 h 468170"/>
              <a:gd name="connsiteX3" fmla="*/ 307357 w 417229"/>
              <a:gd name="connsiteY3" fmla="*/ 196166 h 468170"/>
              <a:gd name="connsiteX4" fmla="*/ 216024 w 417229"/>
              <a:gd name="connsiteY4" fmla="*/ 467608 h 468170"/>
              <a:gd name="connsiteX5" fmla="*/ 0 w 417229"/>
              <a:gd name="connsiteY5" fmla="*/ 251584 h 468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7229" h="468170">
                <a:moveTo>
                  <a:pt x="0" y="251584"/>
                </a:moveTo>
                <a:cubicBezTo>
                  <a:pt x="0" y="132277"/>
                  <a:pt x="147532" y="73864"/>
                  <a:pt x="216024" y="35560"/>
                </a:cubicBezTo>
                <a:cubicBezTo>
                  <a:pt x="284516" y="-2744"/>
                  <a:pt x="374948" y="-14244"/>
                  <a:pt x="410952" y="21760"/>
                </a:cubicBezTo>
                <a:cubicBezTo>
                  <a:pt x="446956" y="57764"/>
                  <a:pt x="316754" y="121858"/>
                  <a:pt x="307357" y="196166"/>
                </a:cubicBezTo>
                <a:cubicBezTo>
                  <a:pt x="297960" y="270474"/>
                  <a:pt x="267250" y="458372"/>
                  <a:pt x="216024" y="467608"/>
                </a:cubicBezTo>
                <a:cubicBezTo>
                  <a:pt x="164798" y="476844"/>
                  <a:pt x="0" y="370891"/>
                  <a:pt x="0" y="2515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71" name="Oval 59"/>
          <p:cNvSpPr/>
          <p:nvPr/>
        </p:nvSpPr>
        <p:spPr>
          <a:xfrm>
            <a:off x="3424283" y="3236630"/>
            <a:ext cx="223225" cy="161714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066 w 433114"/>
              <a:gd name="connsiteY0" fmla="*/ 94184 h 310208"/>
              <a:gd name="connsiteX1" fmla="*/ 161671 w 433114"/>
              <a:gd name="connsiteY1" fmla="*/ 2851 h 310208"/>
              <a:gd name="connsiteX2" fmla="*/ 433114 w 433114"/>
              <a:gd name="connsiteY2" fmla="*/ 94184 h 310208"/>
              <a:gd name="connsiteX3" fmla="*/ 217090 w 433114"/>
              <a:gd name="connsiteY3" fmla="*/ 310208 h 310208"/>
              <a:gd name="connsiteX4" fmla="*/ 1066 w 433114"/>
              <a:gd name="connsiteY4" fmla="*/ 94184 h 310208"/>
              <a:gd name="connsiteX0" fmla="*/ 548 w 446451"/>
              <a:gd name="connsiteY0" fmla="*/ 109063 h 311257"/>
              <a:gd name="connsiteX1" fmla="*/ 175008 w 446451"/>
              <a:gd name="connsiteY1" fmla="*/ 3875 h 311257"/>
              <a:gd name="connsiteX2" fmla="*/ 446451 w 446451"/>
              <a:gd name="connsiteY2" fmla="*/ 95208 h 311257"/>
              <a:gd name="connsiteX3" fmla="*/ 230427 w 446451"/>
              <a:gd name="connsiteY3" fmla="*/ 311232 h 311257"/>
              <a:gd name="connsiteX4" fmla="*/ 548 w 446451"/>
              <a:gd name="connsiteY4" fmla="*/ 109063 h 311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6451" h="311257">
                <a:moveTo>
                  <a:pt x="548" y="109063"/>
                </a:moveTo>
                <a:cubicBezTo>
                  <a:pt x="-8689" y="57837"/>
                  <a:pt x="100691" y="6184"/>
                  <a:pt x="175008" y="3875"/>
                </a:cubicBezTo>
                <a:cubicBezTo>
                  <a:pt x="249325" y="1566"/>
                  <a:pt x="446451" y="-24099"/>
                  <a:pt x="446451" y="95208"/>
                </a:cubicBezTo>
                <a:cubicBezTo>
                  <a:pt x="446451" y="214515"/>
                  <a:pt x="304744" y="308923"/>
                  <a:pt x="230427" y="311232"/>
                </a:cubicBezTo>
                <a:cubicBezTo>
                  <a:pt x="156110" y="313541"/>
                  <a:pt x="9785" y="160289"/>
                  <a:pt x="548" y="10906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72" name="Oval 60"/>
          <p:cNvSpPr/>
          <p:nvPr/>
        </p:nvSpPr>
        <p:spPr>
          <a:xfrm>
            <a:off x="3467225" y="2962454"/>
            <a:ext cx="108012" cy="128619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321211"/>
              <a:gd name="connsiteY0" fmla="*/ 216063 h 432132"/>
              <a:gd name="connsiteX1" fmla="*/ 216024 w 321211"/>
              <a:gd name="connsiteY1" fmla="*/ 39 h 432132"/>
              <a:gd name="connsiteX2" fmla="*/ 321211 w 321211"/>
              <a:gd name="connsiteY2" fmla="*/ 229917 h 432132"/>
              <a:gd name="connsiteX3" fmla="*/ 216024 w 321211"/>
              <a:gd name="connsiteY3" fmla="*/ 432087 h 432132"/>
              <a:gd name="connsiteX4" fmla="*/ 0 w 321211"/>
              <a:gd name="connsiteY4" fmla="*/ 216063 h 432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211" h="432132">
                <a:moveTo>
                  <a:pt x="0" y="216063"/>
                </a:moveTo>
                <a:cubicBezTo>
                  <a:pt x="0" y="96756"/>
                  <a:pt x="162489" y="-2270"/>
                  <a:pt x="216024" y="39"/>
                </a:cubicBezTo>
                <a:cubicBezTo>
                  <a:pt x="269559" y="2348"/>
                  <a:pt x="321211" y="110610"/>
                  <a:pt x="321211" y="229917"/>
                </a:cubicBezTo>
                <a:cubicBezTo>
                  <a:pt x="321211" y="349224"/>
                  <a:pt x="269559" y="434396"/>
                  <a:pt x="216024" y="432087"/>
                </a:cubicBezTo>
                <a:cubicBezTo>
                  <a:pt x="162489" y="429778"/>
                  <a:pt x="0" y="335370"/>
                  <a:pt x="0" y="21606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73" name="Oval 54"/>
          <p:cNvSpPr/>
          <p:nvPr/>
        </p:nvSpPr>
        <p:spPr>
          <a:xfrm rot="11418774">
            <a:off x="2230119" y="2279866"/>
            <a:ext cx="360040" cy="317627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066 w 433114"/>
              <a:gd name="connsiteY0" fmla="*/ 368424 h 584448"/>
              <a:gd name="connsiteX1" fmla="*/ 161672 w 433114"/>
              <a:gd name="connsiteY1" fmla="*/ 0 h 584448"/>
              <a:gd name="connsiteX2" fmla="*/ 433114 w 433114"/>
              <a:gd name="connsiteY2" fmla="*/ 368424 h 584448"/>
              <a:gd name="connsiteX3" fmla="*/ 217090 w 433114"/>
              <a:gd name="connsiteY3" fmla="*/ 584448 h 584448"/>
              <a:gd name="connsiteX4" fmla="*/ 1066 w 433114"/>
              <a:gd name="connsiteY4" fmla="*/ 368424 h 584448"/>
              <a:gd name="connsiteX0" fmla="*/ 191913 w 623961"/>
              <a:gd name="connsiteY0" fmla="*/ 368424 h 590960"/>
              <a:gd name="connsiteX1" fmla="*/ 352519 w 623961"/>
              <a:gd name="connsiteY1" fmla="*/ 0 h 590960"/>
              <a:gd name="connsiteX2" fmla="*/ 623961 w 623961"/>
              <a:gd name="connsiteY2" fmla="*/ 368424 h 590960"/>
              <a:gd name="connsiteX3" fmla="*/ 407937 w 623961"/>
              <a:gd name="connsiteY3" fmla="*/ 584448 h 590960"/>
              <a:gd name="connsiteX4" fmla="*/ 5086 w 623961"/>
              <a:gd name="connsiteY4" fmla="*/ 519881 h 590960"/>
              <a:gd name="connsiteX5" fmla="*/ 191913 w 623961"/>
              <a:gd name="connsiteY5" fmla="*/ 368424 h 590960"/>
              <a:gd name="connsiteX0" fmla="*/ 191913 w 623961"/>
              <a:gd name="connsiteY0" fmla="*/ 245408 h 592634"/>
              <a:gd name="connsiteX1" fmla="*/ 352519 w 623961"/>
              <a:gd name="connsiteY1" fmla="*/ 1674 h 592634"/>
              <a:gd name="connsiteX2" fmla="*/ 623961 w 623961"/>
              <a:gd name="connsiteY2" fmla="*/ 370098 h 592634"/>
              <a:gd name="connsiteX3" fmla="*/ 407937 w 623961"/>
              <a:gd name="connsiteY3" fmla="*/ 586122 h 592634"/>
              <a:gd name="connsiteX4" fmla="*/ 5086 w 623961"/>
              <a:gd name="connsiteY4" fmla="*/ 521555 h 592634"/>
              <a:gd name="connsiteX5" fmla="*/ 191913 w 623961"/>
              <a:gd name="connsiteY5" fmla="*/ 245408 h 592634"/>
              <a:gd name="connsiteX0" fmla="*/ 191913 w 461915"/>
              <a:gd name="connsiteY0" fmla="*/ 244791 h 593724"/>
              <a:gd name="connsiteX1" fmla="*/ 352519 w 461915"/>
              <a:gd name="connsiteY1" fmla="*/ 1057 h 593724"/>
              <a:gd name="connsiteX2" fmla="*/ 457706 w 461915"/>
              <a:gd name="connsiteY2" fmla="*/ 341772 h 593724"/>
              <a:gd name="connsiteX3" fmla="*/ 407937 w 461915"/>
              <a:gd name="connsiteY3" fmla="*/ 585505 h 593724"/>
              <a:gd name="connsiteX4" fmla="*/ 5086 w 461915"/>
              <a:gd name="connsiteY4" fmla="*/ 520938 h 593724"/>
              <a:gd name="connsiteX5" fmla="*/ 191913 w 461915"/>
              <a:gd name="connsiteY5" fmla="*/ 244791 h 593724"/>
              <a:gd name="connsiteX0" fmla="*/ 191913 w 457706"/>
              <a:gd name="connsiteY0" fmla="*/ 244791 h 533116"/>
              <a:gd name="connsiteX1" fmla="*/ 352519 w 457706"/>
              <a:gd name="connsiteY1" fmla="*/ 1057 h 533116"/>
              <a:gd name="connsiteX2" fmla="*/ 457706 w 457706"/>
              <a:gd name="connsiteY2" fmla="*/ 341772 h 533116"/>
              <a:gd name="connsiteX3" fmla="*/ 338664 w 457706"/>
              <a:gd name="connsiteY3" fmla="*/ 474668 h 533116"/>
              <a:gd name="connsiteX4" fmla="*/ 5086 w 457706"/>
              <a:gd name="connsiteY4" fmla="*/ 520938 h 533116"/>
              <a:gd name="connsiteX5" fmla="*/ 191913 w 457706"/>
              <a:gd name="connsiteY5" fmla="*/ 244791 h 533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7706" h="533116">
                <a:moveTo>
                  <a:pt x="191913" y="244791"/>
                </a:moveTo>
                <a:cubicBezTo>
                  <a:pt x="249818" y="158144"/>
                  <a:pt x="308220" y="-15106"/>
                  <a:pt x="352519" y="1057"/>
                </a:cubicBezTo>
                <a:cubicBezTo>
                  <a:pt x="396818" y="17220"/>
                  <a:pt x="457706" y="222465"/>
                  <a:pt x="457706" y="341772"/>
                </a:cubicBezTo>
                <a:cubicBezTo>
                  <a:pt x="457706" y="461079"/>
                  <a:pt x="414101" y="444807"/>
                  <a:pt x="338664" y="474668"/>
                </a:cubicBezTo>
                <a:cubicBezTo>
                  <a:pt x="263227" y="504529"/>
                  <a:pt x="41090" y="556942"/>
                  <a:pt x="5086" y="520938"/>
                </a:cubicBezTo>
                <a:cubicBezTo>
                  <a:pt x="-30918" y="484934"/>
                  <a:pt x="134008" y="331438"/>
                  <a:pt x="191913" y="24479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74" name="Oval 62"/>
          <p:cNvSpPr/>
          <p:nvPr/>
        </p:nvSpPr>
        <p:spPr>
          <a:xfrm>
            <a:off x="3062931" y="3893731"/>
            <a:ext cx="135698" cy="242338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959 w 434524"/>
              <a:gd name="connsiteY0" fmla="*/ 451552 h 667576"/>
              <a:gd name="connsiteX1" fmla="*/ 328820 w 434524"/>
              <a:gd name="connsiteY1" fmla="*/ 0 h 667576"/>
              <a:gd name="connsiteX2" fmla="*/ 434007 w 434524"/>
              <a:gd name="connsiteY2" fmla="*/ 451552 h 667576"/>
              <a:gd name="connsiteX3" fmla="*/ 217983 w 434524"/>
              <a:gd name="connsiteY3" fmla="*/ 667576 h 667576"/>
              <a:gd name="connsiteX4" fmla="*/ 1959 w 434524"/>
              <a:gd name="connsiteY4" fmla="*/ 451552 h 667576"/>
              <a:gd name="connsiteX0" fmla="*/ 814 w 599117"/>
              <a:gd name="connsiteY0" fmla="*/ 261438 h 676470"/>
              <a:gd name="connsiteX1" fmla="*/ 493930 w 599117"/>
              <a:gd name="connsiteY1" fmla="*/ 3850 h 676470"/>
              <a:gd name="connsiteX2" fmla="*/ 599117 w 599117"/>
              <a:gd name="connsiteY2" fmla="*/ 455402 h 676470"/>
              <a:gd name="connsiteX3" fmla="*/ 383093 w 599117"/>
              <a:gd name="connsiteY3" fmla="*/ 671426 h 676470"/>
              <a:gd name="connsiteX4" fmla="*/ 814 w 599117"/>
              <a:gd name="connsiteY4" fmla="*/ 261438 h 676470"/>
              <a:gd name="connsiteX0" fmla="*/ 5099 w 603402"/>
              <a:gd name="connsiteY0" fmla="*/ 260867 h 514009"/>
              <a:gd name="connsiteX1" fmla="*/ 498215 w 603402"/>
              <a:gd name="connsiteY1" fmla="*/ 3279 h 514009"/>
              <a:gd name="connsiteX2" fmla="*/ 603402 w 603402"/>
              <a:gd name="connsiteY2" fmla="*/ 454831 h 514009"/>
              <a:gd name="connsiteX3" fmla="*/ 262687 w 603402"/>
              <a:gd name="connsiteY3" fmla="*/ 449182 h 514009"/>
              <a:gd name="connsiteX4" fmla="*/ 5099 w 603402"/>
              <a:gd name="connsiteY4" fmla="*/ 260867 h 514009"/>
              <a:gd name="connsiteX0" fmla="*/ 4818 w 542792"/>
              <a:gd name="connsiteY0" fmla="*/ 257620 h 445968"/>
              <a:gd name="connsiteX1" fmla="*/ 497934 w 542792"/>
              <a:gd name="connsiteY1" fmla="*/ 32 h 445968"/>
              <a:gd name="connsiteX2" fmla="*/ 519994 w 542792"/>
              <a:gd name="connsiteY2" fmla="*/ 243766 h 445968"/>
              <a:gd name="connsiteX3" fmla="*/ 262406 w 542792"/>
              <a:gd name="connsiteY3" fmla="*/ 445935 h 445968"/>
              <a:gd name="connsiteX4" fmla="*/ 4818 w 542792"/>
              <a:gd name="connsiteY4" fmla="*/ 257620 h 445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2792" h="445968">
                <a:moveTo>
                  <a:pt x="4818" y="257620"/>
                </a:moveTo>
                <a:cubicBezTo>
                  <a:pt x="44073" y="183303"/>
                  <a:pt x="412071" y="2341"/>
                  <a:pt x="497934" y="32"/>
                </a:cubicBezTo>
                <a:cubicBezTo>
                  <a:pt x="583797" y="-2277"/>
                  <a:pt x="519994" y="124459"/>
                  <a:pt x="519994" y="243766"/>
                </a:cubicBezTo>
                <a:cubicBezTo>
                  <a:pt x="519994" y="363073"/>
                  <a:pt x="348269" y="443626"/>
                  <a:pt x="262406" y="445935"/>
                </a:cubicBezTo>
                <a:cubicBezTo>
                  <a:pt x="176543" y="448244"/>
                  <a:pt x="-34437" y="331937"/>
                  <a:pt x="4818" y="25762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75" name="Oval 45"/>
          <p:cNvSpPr/>
          <p:nvPr/>
        </p:nvSpPr>
        <p:spPr>
          <a:xfrm>
            <a:off x="3130780" y="2804235"/>
            <a:ext cx="293503" cy="432898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293503"/>
              <a:gd name="connsiteY0" fmla="*/ 216352 h 432898"/>
              <a:gd name="connsiteX1" fmla="*/ 216024 w 293503"/>
              <a:gd name="connsiteY1" fmla="*/ 328 h 432898"/>
              <a:gd name="connsiteX2" fmla="*/ 293503 w 293503"/>
              <a:gd name="connsiteY2" fmla="*/ 257915 h 432898"/>
              <a:gd name="connsiteX3" fmla="*/ 216024 w 293503"/>
              <a:gd name="connsiteY3" fmla="*/ 432376 h 432898"/>
              <a:gd name="connsiteX4" fmla="*/ 0 w 293503"/>
              <a:gd name="connsiteY4" fmla="*/ 216352 h 432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3503" h="432898">
                <a:moveTo>
                  <a:pt x="0" y="216352"/>
                </a:moveTo>
                <a:cubicBezTo>
                  <a:pt x="0" y="97045"/>
                  <a:pt x="167107" y="-6599"/>
                  <a:pt x="216024" y="328"/>
                </a:cubicBezTo>
                <a:cubicBezTo>
                  <a:pt x="264941" y="7255"/>
                  <a:pt x="293503" y="138608"/>
                  <a:pt x="293503" y="257915"/>
                </a:cubicBezTo>
                <a:cubicBezTo>
                  <a:pt x="293503" y="377222"/>
                  <a:pt x="264941" y="439303"/>
                  <a:pt x="216024" y="432376"/>
                </a:cubicBezTo>
                <a:cubicBezTo>
                  <a:pt x="167107" y="425449"/>
                  <a:pt x="0" y="335659"/>
                  <a:pt x="0" y="21635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76" name="Oval 52"/>
          <p:cNvSpPr/>
          <p:nvPr/>
        </p:nvSpPr>
        <p:spPr>
          <a:xfrm rot="4544579">
            <a:off x="2175414" y="3340661"/>
            <a:ext cx="432048" cy="300610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432048"/>
              <a:gd name="connsiteY0" fmla="*/ 84586 h 300610"/>
              <a:gd name="connsiteX1" fmla="*/ 216024 w 432048"/>
              <a:gd name="connsiteY1" fmla="*/ 7107 h 300610"/>
              <a:gd name="connsiteX2" fmla="*/ 432048 w 432048"/>
              <a:gd name="connsiteY2" fmla="*/ 84586 h 300610"/>
              <a:gd name="connsiteX3" fmla="*/ 216024 w 432048"/>
              <a:gd name="connsiteY3" fmla="*/ 300610 h 300610"/>
              <a:gd name="connsiteX4" fmla="*/ 0 w 432048"/>
              <a:gd name="connsiteY4" fmla="*/ 84586 h 30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048" h="300610">
                <a:moveTo>
                  <a:pt x="0" y="84586"/>
                </a:moveTo>
                <a:cubicBezTo>
                  <a:pt x="0" y="35669"/>
                  <a:pt x="96717" y="7107"/>
                  <a:pt x="216024" y="7107"/>
                </a:cubicBezTo>
                <a:cubicBezTo>
                  <a:pt x="335331" y="7107"/>
                  <a:pt x="432048" y="-34721"/>
                  <a:pt x="432048" y="84586"/>
                </a:cubicBezTo>
                <a:cubicBezTo>
                  <a:pt x="432048" y="203893"/>
                  <a:pt x="335331" y="300610"/>
                  <a:pt x="216024" y="300610"/>
                </a:cubicBezTo>
                <a:cubicBezTo>
                  <a:pt x="96717" y="300610"/>
                  <a:pt x="0" y="133503"/>
                  <a:pt x="0" y="8458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77" name="Oval 54"/>
          <p:cNvSpPr/>
          <p:nvPr/>
        </p:nvSpPr>
        <p:spPr>
          <a:xfrm>
            <a:off x="2233924" y="3734451"/>
            <a:ext cx="244397" cy="342546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066 w 433114"/>
              <a:gd name="connsiteY0" fmla="*/ 368424 h 584448"/>
              <a:gd name="connsiteX1" fmla="*/ 161672 w 433114"/>
              <a:gd name="connsiteY1" fmla="*/ 0 h 584448"/>
              <a:gd name="connsiteX2" fmla="*/ 433114 w 433114"/>
              <a:gd name="connsiteY2" fmla="*/ 368424 h 584448"/>
              <a:gd name="connsiteX3" fmla="*/ 217090 w 433114"/>
              <a:gd name="connsiteY3" fmla="*/ 584448 h 584448"/>
              <a:gd name="connsiteX4" fmla="*/ 1066 w 433114"/>
              <a:gd name="connsiteY4" fmla="*/ 368424 h 584448"/>
              <a:gd name="connsiteX0" fmla="*/ 191913 w 623961"/>
              <a:gd name="connsiteY0" fmla="*/ 368424 h 590960"/>
              <a:gd name="connsiteX1" fmla="*/ 352519 w 623961"/>
              <a:gd name="connsiteY1" fmla="*/ 0 h 590960"/>
              <a:gd name="connsiteX2" fmla="*/ 623961 w 623961"/>
              <a:gd name="connsiteY2" fmla="*/ 368424 h 590960"/>
              <a:gd name="connsiteX3" fmla="*/ 407937 w 623961"/>
              <a:gd name="connsiteY3" fmla="*/ 584448 h 590960"/>
              <a:gd name="connsiteX4" fmla="*/ 5086 w 623961"/>
              <a:gd name="connsiteY4" fmla="*/ 519881 h 590960"/>
              <a:gd name="connsiteX5" fmla="*/ 191913 w 623961"/>
              <a:gd name="connsiteY5" fmla="*/ 368424 h 590960"/>
              <a:gd name="connsiteX0" fmla="*/ 191913 w 623961"/>
              <a:gd name="connsiteY0" fmla="*/ 245408 h 592634"/>
              <a:gd name="connsiteX1" fmla="*/ 352519 w 623961"/>
              <a:gd name="connsiteY1" fmla="*/ 1674 h 592634"/>
              <a:gd name="connsiteX2" fmla="*/ 623961 w 623961"/>
              <a:gd name="connsiteY2" fmla="*/ 370098 h 592634"/>
              <a:gd name="connsiteX3" fmla="*/ 407937 w 623961"/>
              <a:gd name="connsiteY3" fmla="*/ 586122 h 592634"/>
              <a:gd name="connsiteX4" fmla="*/ 5086 w 623961"/>
              <a:gd name="connsiteY4" fmla="*/ 521555 h 592634"/>
              <a:gd name="connsiteX5" fmla="*/ 191913 w 623961"/>
              <a:gd name="connsiteY5" fmla="*/ 245408 h 592634"/>
              <a:gd name="connsiteX0" fmla="*/ 191913 w 461915"/>
              <a:gd name="connsiteY0" fmla="*/ 244791 h 593724"/>
              <a:gd name="connsiteX1" fmla="*/ 352519 w 461915"/>
              <a:gd name="connsiteY1" fmla="*/ 1057 h 593724"/>
              <a:gd name="connsiteX2" fmla="*/ 457706 w 461915"/>
              <a:gd name="connsiteY2" fmla="*/ 341772 h 593724"/>
              <a:gd name="connsiteX3" fmla="*/ 407937 w 461915"/>
              <a:gd name="connsiteY3" fmla="*/ 585505 h 593724"/>
              <a:gd name="connsiteX4" fmla="*/ 5086 w 461915"/>
              <a:gd name="connsiteY4" fmla="*/ 520938 h 593724"/>
              <a:gd name="connsiteX5" fmla="*/ 191913 w 461915"/>
              <a:gd name="connsiteY5" fmla="*/ 244791 h 593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1915" h="593724">
                <a:moveTo>
                  <a:pt x="191913" y="244791"/>
                </a:moveTo>
                <a:cubicBezTo>
                  <a:pt x="249818" y="158144"/>
                  <a:pt x="308220" y="-15106"/>
                  <a:pt x="352519" y="1057"/>
                </a:cubicBezTo>
                <a:cubicBezTo>
                  <a:pt x="396818" y="17220"/>
                  <a:pt x="457706" y="222465"/>
                  <a:pt x="457706" y="341772"/>
                </a:cubicBezTo>
                <a:cubicBezTo>
                  <a:pt x="457706" y="461079"/>
                  <a:pt x="483374" y="555644"/>
                  <a:pt x="407937" y="585505"/>
                </a:cubicBezTo>
                <a:cubicBezTo>
                  <a:pt x="332500" y="615366"/>
                  <a:pt x="41090" y="556942"/>
                  <a:pt x="5086" y="520938"/>
                </a:cubicBezTo>
                <a:cubicBezTo>
                  <a:pt x="-30918" y="484934"/>
                  <a:pt x="134008" y="331438"/>
                  <a:pt x="191913" y="24479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78" name="Oval 55"/>
          <p:cNvSpPr/>
          <p:nvPr/>
        </p:nvSpPr>
        <p:spPr>
          <a:xfrm>
            <a:off x="3751925" y="3465430"/>
            <a:ext cx="310181" cy="455298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550 w 433598"/>
              <a:gd name="connsiteY0" fmla="*/ 229879 h 445903"/>
              <a:gd name="connsiteX1" fmla="*/ 314556 w 433598"/>
              <a:gd name="connsiteY1" fmla="*/ 0 h 445903"/>
              <a:gd name="connsiteX2" fmla="*/ 433598 w 433598"/>
              <a:gd name="connsiteY2" fmla="*/ 229879 h 445903"/>
              <a:gd name="connsiteX3" fmla="*/ 217574 w 433598"/>
              <a:gd name="connsiteY3" fmla="*/ 445903 h 445903"/>
              <a:gd name="connsiteX4" fmla="*/ 1550 w 433598"/>
              <a:gd name="connsiteY4" fmla="*/ 229879 h 445903"/>
              <a:gd name="connsiteX0" fmla="*/ 2824 w 310181"/>
              <a:gd name="connsiteY0" fmla="*/ 97850 h 455298"/>
              <a:gd name="connsiteX1" fmla="*/ 191139 w 310181"/>
              <a:gd name="connsiteY1" fmla="*/ 6516 h 455298"/>
              <a:gd name="connsiteX2" fmla="*/ 310181 w 310181"/>
              <a:gd name="connsiteY2" fmla="*/ 236395 h 455298"/>
              <a:gd name="connsiteX3" fmla="*/ 94157 w 310181"/>
              <a:gd name="connsiteY3" fmla="*/ 452419 h 455298"/>
              <a:gd name="connsiteX4" fmla="*/ 2824 w 310181"/>
              <a:gd name="connsiteY4" fmla="*/ 97850 h 455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181" h="455298">
                <a:moveTo>
                  <a:pt x="2824" y="97850"/>
                </a:moveTo>
                <a:cubicBezTo>
                  <a:pt x="18988" y="23533"/>
                  <a:pt x="139913" y="-16575"/>
                  <a:pt x="191139" y="6516"/>
                </a:cubicBezTo>
                <a:cubicBezTo>
                  <a:pt x="242365" y="29607"/>
                  <a:pt x="310181" y="117088"/>
                  <a:pt x="310181" y="236395"/>
                </a:cubicBezTo>
                <a:cubicBezTo>
                  <a:pt x="310181" y="355702"/>
                  <a:pt x="145383" y="475510"/>
                  <a:pt x="94157" y="452419"/>
                </a:cubicBezTo>
                <a:cubicBezTo>
                  <a:pt x="42931" y="429328"/>
                  <a:pt x="-13340" y="172167"/>
                  <a:pt x="2824" y="9785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79" name="Oval 56"/>
          <p:cNvSpPr/>
          <p:nvPr/>
        </p:nvSpPr>
        <p:spPr>
          <a:xfrm rot="987013">
            <a:off x="2621345" y="3158775"/>
            <a:ext cx="417229" cy="468170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439053"/>
              <a:gd name="connsiteY0" fmla="*/ 251584 h 467608"/>
              <a:gd name="connsiteX1" fmla="*/ 216024 w 439053"/>
              <a:gd name="connsiteY1" fmla="*/ 35560 h 467608"/>
              <a:gd name="connsiteX2" fmla="*/ 410952 w 439053"/>
              <a:gd name="connsiteY2" fmla="*/ 21760 h 467608"/>
              <a:gd name="connsiteX3" fmla="*/ 432048 w 439053"/>
              <a:gd name="connsiteY3" fmla="*/ 251584 h 467608"/>
              <a:gd name="connsiteX4" fmla="*/ 216024 w 439053"/>
              <a:gd name="connsiteY4" fmla="*/ 467608 h 467608"/>
              <a:gd name="connsiteX5" fmla="*/ 0 w 439053"/>
              <a:gd name="connsiteY5" fmla="*/ 251584 h 467608"/>
              <a:gd name="connsiteX0" fmla="*/ 0 w 417229"/>
              <a:gd name="connsiteY0" fmla="*/ 251584 h 468170"/>
              <a:gd name="connsiteX1" fmla="*/ 216024 w 417229"/>
              <a:gd name="connsiteY1" fmla="*/ 35560 h 468170"/>
              <a:gd name="connsiteX2" fmla="*/ 410952 w 417229"/>
              <a:gd name="connsiteY2" fmla="*/ 21760 h 468170"/>
              <a:gd name="connsiteX3" fmla="*/ 307357 w 417229"/>
              <a:gd name="connsiteY3" fmla="*/ 196166 h 468170"/>
              <a:gd name="connsiteX4" fmla="*/ 216024 w 417229"/>
              <a:gd name="connsiteY4" fmla="*/ 467608 h 468170"/>
              <a:gd name="connsiteX5" fmla="*/ 0 w 417229"/>
              <a:gd name="connsiteY5" fmla="*/ 251584 h 468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7229" h="468170">
                <a:moveTo>
                  <a:pt x="0" y="251584"/>
                </a:moveTo>
                <a:cubicBezTo>
                  <a:pt x="0" y="132277"/>
                  <a:pt x="147532" y="73864"/>
                  <a:pt x="216024" y="35560"/>
                </a:cubicBezTo>
                <a:cubicBezTo>
                  <a:pt x="284516" y="-2744"/>
                  <a:pt x="374948" y="-14244"/>
                  <a:pt x="410952" y="21760"/>
                </a:cubicBezTo>
                <a:cubicBezTo>
                  <a:pt x="446956" y="57764"/>
                  <a:pt x="316754" y="121858"/>
                  <a:pt x="307357" y="196166"/>
                </a:cubicBezTo>
                <a:cubicBezTo>
                  <a:pt x="297960" y="270474"/>
                  <a:pt x="267250" y="458372"/>
                  <a:pt x="216024" y="467608"/>
                </a:cubicBezTo>
                <a:cubicBezTo>
                  <a:pt x="164798" y="476844"/>
                  <a:pt x="0" y="370891"/>
                  <a:pt x="0" y="2515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80" name="Oval 57"/>
          <p:cNvSpPr/>
          <p:nvPr/>
        </p:nvSpPr>
        <p:spPr>
          <a:xfrm>
            <a:off x="3630058" y="3044281"/>
            <a:ext cx="432048" cy="330522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432048"/>
              <a:gd name="connsiteY0" fmla="*/ 69916 h 285940"/>
              <a:gd name="connsiteX1" fmla="*/ 216024 w 432048"/>
              <a:gd name="connsiteY1" fmla="*/ 20147 h 285940"/>
              <a:gd name="connsiteX2" fmla="*/ 432048 w 432048"/>
              <a:gd name="connsiteY2" fmla="*/ 69916 h 285940"/>
              <a:gd name="connsiteX3" fmla="*/ 216024 w 432048"/>
              <a:gd name="connsiteY3" fmla="*/ 285940 h 285940"/>
              <a:gd name="connsiteX4" fmla="*/ 0 w 432048"/>
              <a:gd name="connsiteY4" fmla="*/ 69916 h 285940"/>
              <a:gd name="connsiteX0" fmla="*/ 0 w 432048"/>
              <a:gd name="connsiteY0" fmla="*/ 65859 h 281883"/>
              <a:gd name="connsiteX1" fmla="*/ 216024 w 432048"/>
              <a:gd name="connsiteY1" fmla="*/ 16090 h 281883"/>
              <a:gd name="connsiteX2" fmla="*/ 432048 w 432048"/>
              <a:gd name="connsiteY2" fmla="*/ 65859 h 281883"/>
              <a:gd name="connsiteX3" fmla="*/ 216024 w 432048"/>
              <a:gd name="connsiteY3" fmla="*/ 281883 h 281883"/>
              <a:gd name="connsiteX4" fmla="*/ 0 w 432048"/>
              <a:gd name="connsiteY4" fmla="*/ 65859 h 281883"/>
              <a:gd name="connsiteX0" fmla="*/ 0 w 432048"/>
              <a:gd name="connsiteY0" fmla="*/ 114498 h 330522"/>
              <a:gd name="connsiteX1" fmla="*/ 216024 w 432048"/>
              <a:gd name="connsiteY1" fmla="*/ 64729 h 330522"/>
              <a:gd name="connsiteX2" fmla="*/ 432048 w 432048"/>
              <a:gd name="connsiteY2" fmla="*/ 114498 h 330522"/>
              <a:gd name="connsiteX3" fmla="*/ 216024 w 432048"/>
              <a:gd name="connsiteY3" fmla="*/ 330522 h 330522"/>
              <a:gd name="connsiteX4" fmla="*/ 0 w 432048"/>
              <a:gd name="connsiteY4" fmla="*/ 114498 h 330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048" h="330522">
                <a:moveTo>
                  <a:pt x="0" y="114498"/>
                </a:moveTo>
                <a:cubicBezTo>
                  <a:pt x="0" y="70199"/>
                  <a:pt x="110572" y="175566"/>
                  <a:pt x="216024" y="64729"/>
                </a:cubicBezTo>
                <a:cubicBezTo>
                  <a:pt x="321476" y="-46108"/>
                  <a:pt x="432048" y="-4809"/>
                  <a:pt x="432048" y="114498"/>
                </a:cubicBezTo>
                <a:cubicBezTo>
                  <a:pt x="432048" y="233805"/>
                  <a:pt x="335331" y="330522"/>
                  <a:pt x="216024" y="330522"/>
                </a:cubicBezTo>
                <a:cubicBezTo>
                  <a:pt x="96717" y="330522"/>
                  <a:pt x="0" y="158797"/>
                  <a:pt x="0" y="11449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81" name="Oval 58"/>
          <p:cNvSpPr/>
          <p:nvPr/>
        </p:nvSpPr>
        <p:spPr>
          <a:xfrm>
            <a:off x="2650623" y="3641708"/>
            <a:ext cx="432376" cy="335068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328 w 432376"/>
              <a:gd name="connsiteY0" fmla="*/ 119044 h 335068"/>
              <a:gd name="connsiteX1" fmla="*/ 257915 w 432376"/>
              <a:gd name="connsiteY1" fmla="*/ 1 h 335068"/>
              <a:gd name="connsiteX2" fmla="*/ 432376 w 432376"/>
              <a:gd name="connsiteY2" fmla="*/ 119044 h 335068"/>
              <a:gd name="connsiteX3" fmla="*/ 216352 w 432376"/>
              <a:gd name="connsiteY3" fmla="*/ 335068 h 335068"/>
              <a:gd name="connsiteX4" fmla="*/ 328 w 432376"/>
              <a:gd name="connsiteY4" fmla="*/ 119044 h 335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376" h="335068">
                <a:moveTo>
                  <a:pt x="328" y="119044"/>
                </a:moveTo>
                <a:cubicBezTo>
                  <a:pt x="7255" y="63199"/>
                  <a:pt x="138608" y="1"/>
                  <a:pt x="257915" y="1"/>
                </a:cubicBezTo>
                <a:cubicBezTo>
                  <a:pt x="377222" y="1"/>
                  <a:pt x="432376" y="-263"/>
                  <a:pt x="432376" y="119044"/>
                </a:cubicBezTo>
                <a:cubicBezTo>
                  <a:pt x="432376" y="238351"/>
                  <a:pt x="335659" y="335068"/>
                  <a:pt x="216352" y="335068"/>
                </a:cubicBezTo>
                <a:cubicBezTo>
                  <a:pt x="97045" y="335068"/>
                  <a:pt x="-6599" y="174889"/>
                  <a:pt x="328" y="11904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82" name="Oval 60"/>
          <p:cNvSpPr/>
          <p:nvPr/>
        </p:nvSpPr>
        <p:spPr>
          <a:xfrm>
            <a:off x="3051097" y="3288318"/>
            <a:ext cx="321211" cy="432132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321211"/>
              <a:gd name="connsiteY0" fmla="*/ 216063 h 432132"/>
              <a:gd name="connsiteX1" fmla="*/ 216024 w 321211"/>
              <a:gd name="connsiteY1" fmla="*/ 39 h 432132"/>
              <a:gd name="connsiteX2" fmla="*/ 321211 w 321211"/>
              <a:gd name="connsiteY2" fmla="*/ 229917 h 432132"/>
              <a:gd name="connsiteX3" fmla="*/ 216024 w 321211"/>
              <a:gd name="connsiteY3" fmla="*/ 432087 h 432132"/>
              <a:gd name="connsiteX4" fmla="*/ 0 w 321211"/>
              <a:gd name="connsiteY4" fmla="*/ 216063 h 432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211" h="432132">
                <a:moveTo>
                  <a:pt x="0" y="216063"/>
                </a:moveTo>
                <a:cubicBezTo>
                  <a:pt x="0" y="96756"/>
                  <a:pt x="162489" y="-2270"/>
                  <a:pt x="216024" y="39"/>
                </a:cubicBezTo>
                <a:cubicBezTo>
                  <a:pt x="269559" y="2348"/>
                  <a:pt x="321211" y="110610"/>
                  <a:pt x="321211" y="229917"/>
                </a:cubicBezTo>
                <a:cubicBezTo>
                  <a:pt x="321211" y="349224"/>
                  <a:pt x="269559" y="434396"/>
                  <a:pt x="216024" y="432087"/>
                </a:cubicBezTo>
                <a:cubicBezTo>
                  <a:pt x="162489" y="429778"/>
                  <a:pt x="0" y="335370"/>
                  <a:pt x="0" y="21606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83" name="Oval 63"/>
          <p:cNvSpPr/>
          <p:nvPr/>
        </p:nvSpPr>
        <p:spPr>
          <a:xfrm>
            <a:off x="5899408" y="4025849"/>
            <a:ext cx="292011" cy="392771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321212"/>
              <a:gd name="connsiteY0" fmla="*/ 216024 h 432048"/>
              <a:gd name="connsiteX1" fmla="*/ 216024 w 321212"/>
              <a:gd name="connsiteY1" fmla="*/ 0 h 432048"/>
              <a:gd name="connsiteX2" fmla="*/ 321212 w 321212"/>
              <a:gd name="connsiteY2" fmla="*/ 216024 h 432048"/>
              <a:gd name="connsiteX3" fmla="*/ 216024 w 321212"/>
              <a:gd name="connsiteY3" fmla="*/ 432048 h 432048"/>
              <a:gd name="connsiteX4" fmla="*/ 0 w 321212"/>
              <a:gd name="connsiteY4" fmla="*/ 216024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212" h="432048">
                <a:moveTo>
                  <a:pt x="0" y="216024"/>
                </a:moveTo>
                <a:cubicBezTo>
                  <a:pt x="0" y="96717"/>
                  <a:pt x="162489" y="0"/>
                  <a:pt x="216024" y="0"/>
                </a:cubicBezTo>
                <a:cubicBezTo>
                  <a:pt x="269559" y="0"/>
                  <a:pt x="321212" y="96717"/>
                  <a:pt x="321212" y="216024"/>
                </a:cubicBezTo>
                <a:cubicBezTo>
                  <a:pt x="321212" y="335331"/>
                  <a:pt x="269559" y="432048"/>
                  <a:pt x="216024" y="432048"/>
                </a:cubicBezTo>
                <a:cubicBezTo>
                  <a:pt x="162489" y="432048"/>
                  <a:pt x="0" y="335331"/>
                  <a:pt x="0" y="21602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84" name="Oval 65"/>
          <p:cNvSpPr/>
          <p:nvPr/>
        </p:nvSpPr>
        <p:spPr>
          <a:xfrm rot="19618840">
            <a:off x="2848197" y="2310684"/>
            <a:ext cx="451173" cy="251939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7104 w 449152"/>
              <a:gd name="connsiteY0" fmla="*/ 119043 h 335067"/>
              <a:gd name="connsiteX1" fmla="*/ 94583 w 449152"/>
              <a:gd name="connsiteY1" fmla="*/ 1 h 335067"/>
              <a:gd name="connsiteX2" fmla="*/ 449152 w 449152"/>
              <a:gd name="connsiteY2" fmla="*/ 119043 h 335067"/>
              <a:gd name="connsiteX3" fmla="*/ 233128 w 449152"/>
              <a:gd name="connsiteY3" fmla="*/ 335067 h 335067"/>
              <a:gd name="connsiteX4" fmla="*/ 17104 w 449152"/>
              <a:gd name="connsiteY4" fmla="*/ 119043 h 335067"/>
              <a:gd name="connsiteX0" fmla="*/ 19125 w 451173"/>
              <a:gd name="connsiteY0" fmla="*/ 119043 h 251939"/>
              <a:gd name="connsiteX1" fmla="*/ 96604 w 451173"/>
              <a:gd name="connsiteY1" fmla="*/ 1 h 251939"/>
              <a:gd name="connsiteX2" fmla="*/ 451173 w 451173"/>
              <a:gd name="connsiteY2" fmla="*/ 119043 h 251939"/>
              <a:gd name="connsiteX3" fmla="*/ 262859 w 451173"/>
              <a:gd name="connsiteY3" fmla="*/ 251939 h 251939"/>
              <a:gd name="connsiteX4" fmla="*/ 19125 w 451173"/>
              <a:gd name="connsiteY4" fmla="*/ 119043 h 251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1173" h="251939">
                <a:moveTo>
                  <a:pt x="19125" y="119043"/>
                </a:moveTo>
                <a:cubicBezTo>
                  <a:pt x="-8584" y="77053"/>
                  <a:pt x="-22703" y="1"/>
                  <a:pt x="96604" y="1"/>
                </a:cubicBezTo>
                <a:cubicBezTo>
                  <a:pt x="215911" y="1"/>
                  <a:pt x="451173" y="-264"/>
                  <a:pt x="451173" y="119043"/>
                </a:cubicBezTo>
                <a:cubicBezTo>
                  <a:pt x="451173" y="238350"/>
                  <a:pt x="382166" y="251939"/>
                  <a:pt x="262859" y="251939"/>
                </a:cubicBezTo>
                <a:cubicBezTo>
                  <a:pt x="143552" y="251939"/>
                  <a:pt x="46834" y="161033"/>
                  <a:pt x="19125" y="11904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85" name="Oval 62"/>
          <p:cNvSpPr/>
          <p:nvPr/>
        </p:nvSpPr>
        <p:spPr>
          <a:xfrm rot="1135739">
            <a:off x="3221124" y="4029568"/>
            <a:ext cx="403259" cy="466589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959 w 434524"/>
              <a:gd name="connsiteY0" fmla="*/ 451552 h 667576"/>
              <a:gd name="connsiteX1" fmla="*/ 328820 w 434524"/>
              <a:gd name="connsiteY1" fmla="*/ 0 h 667576"/>
              <a:gd name="connsiteX2" fmla="*/ 434007 w 434524"/>
              <a:gd name="connsiteY2" fmla="*/ 451552 h 667576"/>
              <a:gd name="connsiteX3" fmla="*/ 217983 w 434524"/>
              <a:gd name="connsiteY3" fmla="*/ 667576 h 667576"/>
              <a:gd name="connsiteX4" fmla="*/ 1959 w 434524"/>
              <a:gd name="connsiteY4" fmla="*/ 451552 h 667576"/>
              <a:gd name="connsiteX0" fmla="*/ 814 w 599117"/>
              <a:gd name="connsiteY0" fmla="*/ 261438 h 676470"/>
              <a:gd name="connsiteX1" fmla="*/ 493930 w 599117"/>
              <a:gd name="connsiteY1" fmla="*/ 3850 h 676470"/>
              <a:gd name="connsiteX2" fmla="*/ 599117 w 599117"/>
              <a:gd name="connsiteY2" fmla="*/ 455402 h 676470"/>
              <a:gd name="connsiteX3" fmla="*/ 383093 w 599117"/>
              <a:gd name="connsiteY3" fmla="*/ 671426 h 676470"/>
              <a:gd name="connsiteX4" fmla="*/ 814 w 599117"/>
              <a:gd name="connsiteY4" fmla="*/ 261438 h 676470"/>
              <a:gd name="connsiteX0" fmla="*/ 5099 w 603402"/>
              <a:gd name="connsiteY0" fmla="*/ 260867 h 514009"/>
              <a:gd name="connsiteX1" fmla="*/ 498215 w 603402"/>
              <a:gd name="connsiteY1" fmla="*/ 3279 h 514009"/>
              <a:gd name="connsiteX2" fmla="*/ 603402 w 603402"/>
              <a:gd name="connsiteY2" fmla="*/ 454831 h 514009"/>
              <a:gd name="connsiteX3" fmla="*/ 262687 w 603402"/>
              <a:gd name="connsiteY3" fmla="*/ 449182 h 514009"/>
              <a:gd name="connsiteX4" fmla="*/ 5099 w 603402"/>
              <a:gd name="connsiteY4" fmla="*/ 260867 h 514009"/>
              <a:gd name="connsiteX0" fmla="*/ 4818 w 542792"/>
              <a:gd name="connsiteY0" fmla="*/ 257620 h 445968"/>
              <a:gd name="connsiteX1" fmla="*/ 497934 w 542792"/>
              <a:gd name="connsiteY1" fmla="*/ 32 h 445968"/>
              <a:gd name="connsiteX2" fmla="*/ 519994 w 542792"/>
              <a:gd name="connsiteY2" fmla="*/ 243766 h 445968"/>
              <a:gd name="connsiteX3" fmla="*/ 262406 w 542792"/>
              <a:gd name="connsiteY3" fmla="*/ 445935 h 445968"/>
              <a:gd name="connsiteX4" fmla="*/ 4818 w 542792"/>
              <a:gd name="connsiteY4" fmla="*/ 257620 h 445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2792" h="445968">
                <a:moveTo>
                  <a:pt x="4818" y="257620"/>
                </a:moveTo>
                <a:cubicBezTo>
                  <a:pt x="44073" y="183303"/>
                  <a:pt x="412071" y="2341"/>
                  <a:pt x="497934" y="32"/>
                </a:cubicBezTo>
                <a:cubicBezTo>
                  <a:pt x="583797" y="-2277"/>
                  <a:pt x="519994" y="124459"/>
                  <a:pt x="519994" y="243766"/>
                </a:cubicBezTo>
                <a:cubicBezTo>
                  <a:pt x="519994" y="363073"/>
                  <a:pt x="348269" y="443626"/>
                  <a:pt x="262406" y="445935"/>
                </a:cubicBezTo>
                <a:cubicBezTo>
                  <a:pt x="176543" y="448244"/>
                  <a:pt x="-34437" y="331937"/>
                  <a:pt x="4818" y="25762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86" name="Oval 64"/>
          <p:cNvSpPr/>
          <p:nvPr/>
        </p:nvSpPr>
        <p:spPr>
          <a:xfrm>
            <a:off x="2438033" y="2386549"/>
            <a:ext cx="363578" cy="374789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51 w 432199"/>
              <a:gd name="connsiteY0" fmla="*/ 64257 h 280281"/>
              <a:gd name="connsiteX1" fmla="*/ 243884 w 432199"/>
              <a:gd name="connsiteY1" fmla="*/ 28342 h 280281"/>
              <a:gd name="connsiteX2" fmla="*/ 432199 w 432199"/>
              <a:gd name="connsiteY2" fmla="*/ 64257 h 280281"/>
              <a:gd name="connsiteX3" fmla="*/ 216175 w 432199"/>
              <a:gd name="connsiteY3" fmla="*/ 280281 h 280281"/>
              <a:gd name="connsiteX4" fmla="*/ 151 w 432199"/>
              <a:gd name="connsiteY4" fmla="*/ 64257 h 280281"/>
              <a:gd name="connsiteX0" fmla="*/ 118 w 529148"/>
              <a:gd name="connsiteY0" fmla="*/ 164152 h 381722"/>
              <a:gd name="connsiteX1" fmla="*/ 243851 w 529148"/>
              <a:gd name="connsiteY1" fmla="*/ 128237 h 381722"/>
              <a:gd name="connsiteX2" fmla="*/ 529148 w 529148"/>
              <a:gd name="connsiteY2" fmla="*/ 39461 h 381722"/>
              <a:gd name="connsiteX3" fmla="*/ 216142 w 529148"/>
              <a:gd name="connsiteY3" fmla="*/ 380176 h 381722"/>
              <a:gd name="connsiteX4" fmla="*/ 118 w 529148"/>
              <a:gd name="connsiteY4" fmla="*/ 164152 h 381722"/>
              <a:gd name="connsiteX0" fmla="*/ 944 w 529974"/>
              <a:gd name="connsiteY0" fmla="*/ 185209 h 402905"/>
              <a:gd name="connsiteX1" fmla="*/ 300095 w 529974"/>
              <a:gd name="connsiteY1" fmla="*/ 52313 h 402905"/>
              <a:gd name="connsiteX2" fmla="*/ 529974 w 529974"/>
              <a:gd name="connsiteY2" fmla="*/ 60518 h 402905"/>
              <a:gd name="connsiteX3" fmla="*/ 216968 w 529974"/>
              <a:gd name="connsiteY3" fmla="*/ 401233 h 402905"/>
              <a:gd name="connsiteX4" fmla="*/ 944 w 529974"/>
              <a:gd name="connsiteY4" fmla="*/ 185209 h 402905"/>
              <a:gd name="connsiteX0" fmla="*/ 803 w 363578"/>
              <a:gd name="connsiteY0" fmla="*/ 157973 h 374789"/>
              <a:gd name="connsiteX1" fmla="*/ 299954 w 363578"/>
              <a:gd name="connsiteY1" fmla="*/ 25077 h 374789"/>
              <a:gd name="connsiteX2" fmla="*/ 363578 w 363578"/>
              <a:gd name="connsiteY2" fmla="*/ 74845 h 374789"/>
              <a:gd name="connsiteX3" fmla="*/ 216827 w 363578"/>
              <a:gd name="connsiteY3" fmla="*/ 373997 h 374789"/>
              <a:gd name="connsiteX4" fmla="*/ 803 w 363578"/>
              <a:gd name="connsiteY4" fmla="*/ 157973 h 374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3578" h="374789">
                <a:moveTo>
                  <a:pt x="803" y="157973"/>
                </a:moveTo>
                <a:cubicBezTo>
                  <a:pt x="14658" y="99820"/>
                  <a:pt x="239492" y="38932"/>
                  <a:pt x="299954" y="25077"/>
                </a:cubicBezTo>
                <a:cubicBezTo>
                  <a:pt x="360417" y="11222"/>
                  <a:pt x="363578" y="-44462"/>
                  <a:pt x="363578" y="74845"/>
                </a:cubicBezTo>
                <a:cubicBezTo>
                  <a:pt x="363578" y="194152"/>
                  <a:pt x="277290" y="360142"/>
                  <a:pt x="216827" y="373997"/>
                </a:cubicBezTo>
                <a:cubicBezTo>
                  <a:pt x="156365" y="387852"/>
                  <a:pt x="-13052" y="216126"/>
                  <a:pt x="803" y="15797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87" name="Oval 52"/>
          <p:cNvSpPr/>
          <p:nvPr/>
        </p:nvSpPr>
        <p:spPr>
          <a:xfrm>
            <a:off x="2511369" y="3858413"/>
            <a:ext cx="144016" cy="205484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432048"/>
              <a:gd name="connsiteY0" fmla="*/ 84586 h 300610"/>
              <a:gd name="connsiteX1" fmla="*/ 216024 w 432048"/>
              <a:gd name="connsiteY1" fmla="*/ 7107 h 300610"/>
              <a:gd name="connsiteX2" fmla="*/ 432048 w 432048"/>
              <a:gd name="connsiteY2" fmla="*/ 84586 h 300610"/>
              <a:gd name="connsiteX3" fmla="*/ 216024 w 432048"/>
              <a:gd name="connsiteY3" fmla="*/ 300610 h 300610"/>
              <a:gd name="connsiteX4" fmla="*/ 0 w 432048"/>
              <a:gd name="connsiteY4" fmla="*/ 84586 h 30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048" h="300610">
                <a:moveTo>
                  <a:pt x="0" y="84586"/>
                </a:moveTo>
                <a:cubicBezTo>
                  <a:pt x="0" y="35669"/>
                  <a:pt x="96717" y="7107"/>
                  <a:pt x="216024" y="7107"/>
                </a:cubicBezTo>
                <a:cubicBezTo>
                  <a:pt x="335331" y="7107"/>
                  <a:pt x="432048" y="-34721"/>
                  <a:pt x="432048" y="84586"/>
                </a:cubicBezTo>
                <a:cubicBezTo>
                  <a:pt x="432048" y="203893"/>
                  <a:pt x="335331" y="300610"/>
                  <a:pt x="216024" y="300610"/>
                </a:cubicBezTo>
                <a:cubicBezTo>
                  <a:pt x="96717" y="300610"/>
                  <a:pt x="0" y="133503"/>
                  <a:pt x="0" y="8458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88" name="Oval 63"/>
          <p:cNvSpPr/>
          <p:nvPr/>
        </p:nvSpPr>
        <p:spPr>
          <a:xfrm>
            <a:off x="2424442" y="3101443"/>
            <a:ext cx="165873" cy="180156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321212"/>
              <a:gd name="connsiteY0" fmla="*/ 216024 h 432048"/>
              <a:gd name="connsiteX1" fmla="*/ 216024 w 321212"/>
              <a:gd name="connsiteY1" fmla="*/ 0 h 432048"/>
              <a:gd name="connsiteX2" fmla="*/ 321212 w 321212"/>
              <a:gd name="connsiteY2" fmla="*/ 216024 h 432048"/>
              <a:gd name="connsiteX3" fmla="*/ 216024 w 321212"/>
              <a:gd name="connsiteY3" fmla="*/ 432048 h 432048"/>
              <a:gd name="connsiteX4" fmla="*/ 0 w 321212"/>
              <a:gd name="connsiteY4" fmla="*/ 216024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212" h="432048">
                <a:moveTo>
                  <a:pt x="0" y="216024"/>
                </a:moveTo>
                <a:cubicBezTo>
                  <a:pt x="0" y="96717"/>
                  <a:pt x="162489" y="0"/>
                  <a:pt x="216024" y="0"/>
                </a:cubicBezTo>
                <a:cubicBezTo>
                  <a:pt x="269559" y="0"/>
                  <a:pt x="321212" y="96717"/>
                  <a:pt x="321212" y="216024"/>
                </a:cubicBezTo>
                <a:cubicBezTo>
                  <a:pt x="321212" y="335331"/>
                  <a:pt x="269559" y="432048"/>
                  <a:pt x="216024" y="432048"/>
                </a:cubicBezTo>
                <a:cubicBezTo>
                  <a:pt x="162489" y="432048"/>
                  <a:pt x="0" y="335331"/>
                  <a:pt x="0" y="21602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89" name="Oval 54"/>
          <p:cNvSpPr/>
          <p:nvPr/>
        </p:nvSpPr>
        <p:spPr>
          <a:xfrm>
            <a:off x="3286943" y="3447807"/>
            <a:ext cx="360565" cy="573322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066 w 433114"/>
              <a:gd name="connsiteY0" fmla="*/ 368424 h 584448"/>
              <a:gd name="connsiteX1" fmla="*/ 161672 w 433114"/>
              <a:gd name="connsiteY1" fmla="*/ 0 h 584448"/>
              <a:gd name="connsiteX2" fmla="*/ 433114 w 433114"/>
              <a:gd name="connsiteY2" fmla="*/ 368424 h 584448"/>
              <a:gd name="connsiteX3" fmla="*/ 217090 w 433114"/>
              <a:gd name="connsiteY3" fmla="*/ 584448 h 584448"/>
              <a:gd name="connsiteX4" fmla="*/ 1066 w 433114"/>
              <a:gd name="connsiteY4" fmla="*/ 368424 h 584448"/>
              <a:gd name="connsiteX0" fmla="*/ 191913 w 623961"/>
              <a:gd name="connsiteY0" fmla="*/ 368424 h 590960"/>
              <a:gd name="connsiteX1" fmla="*/ 352519 w 623961"/>
              <a:gd name="connsiteY1" fmla="*/ 0 h 590960"/>
              <a:gd name="connsiteX2" fmla="*/ 623961 w 623961"/>
              <a:gd name="connsiteY2" fmla="*/ 368424 h 590960"/>
              <a:gd name="connsiteX3" fmla="*/ 407937 w 623961"/>
              <a:gd name="connsiteY3" fmla="*/ 584448 h 590960"/>
              <a:gd name="connsiteX4" fmla="*/ 5086 w 623961"/>
              <a:gd name="connsiteY4" fmla="*/ 519881 h 590960"/>
              <a:gd name="connsiteX5" fmla="*/ 191913 w 623961"/>
              <a:gd name="connsiteY5" fmla="*/ 368424 h 590960"/>
              <a:gd name="connsiteX0" fmla="*/ 191913 w 623961"/>
              <a:gd name="connsiteY0" fmla="*/ 245408 h 592634"/>
              <a:gd name="connsiteX1" fmla="*/ 352519 w 623961"/>
              <a:gd name="connsiteY1" fmla="*/ 1674 h 592634"/>
              <a:gd name="connsiteX2" fmla="*/ 623961 w 623961"/>
              <a:gd name="connsiteY2" fmla="*/ 370098 h 592634"/>
              <a:gd name="connsiteX3" fmla="*/ 407937 w 623961"/>
              <a:gd name="connsiteY3" fmla="*/ 586122 h 592634"/>
              <a:gd name="connsiteX4" fmla="*/ 5086 w 623961"/>
              <a:gd name="connsiteY4" fmla="*/ 521555 h 592634"/>
              <a:gd name="connsiteX5" fmla="*/ 191913 w 623961"/>
              <a:gd name="connsiteY5" fmla="*/ 245408 h 592634"/>
              <a:gd name="connsiteX0" fmla="*/ 191913 w 461915"/>
              <a:gd name="connsiteY0" fmla="*/ 244791 h 593724"/>
              <a:gd name="connsiteX1" fmla="*/ 352519 w 461915"/>
              <a:gd name="connsiteY1" fmla="*/ 1057 h 593724"/>
              <a:gd name="connsiteX2" fmla="*/ 457706 w 461915"/>
              <a:gd name="connsiteY2" fmla="*/ 341772 h 593724"/>
              <a:gd name="connsiteX3" fmla="*/ 407937 w 461915"/>
              <a:gd name="connsiteY3" fmla="*/ 585505 h 593724"/>
              <a:gd name="connsiteX4" fmla="*/ 5086 w 461915"/>
              <a:gd name="connsiteY4" fmla="*/ 520938 h 593724"/>
              <a:gd name="connsiteX5" fmla="*/ 191913 w 461915"/>
              <a:gd name="connsiteY5" fmla="*/ 244791 h 593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1915" h="593724">
                <a:moveTo>
                  <a:pt x="191913" y="244791"/>
                </a:moveTo>
                <a:cubicBezTo>
                  <a:pt x="249818" y="158144"/>
                  <a:pt x="308220" y="-15106"/>
                  <a:pt x="352519" y="1057"/>
                </a:cubicBezTo>
                <a:cubicBezTo>
                  <a:pt x="396818" y="17220"/>
                  <a:pt x="457706" y="222465"/>
                  <a:pt x="457706" y="341772"/>
                </a:cubicBezTo>
                <a:cubicBezTo>
                  <a:pt x="457706" y="461079"/>
                  <a:pt x="483374" y="555644"/>
                  <a:pt x="407937" y="585505"/>
                </a:cubicBezTo>
                <a:cubicBezTo>
                  <a:pt x="332500" y="615366"/>
                  <a:pt x="41090" y="556942"/>
                  <a:pt x="5086" y="520938"/>
                </a:cubicBezTo>
                <a:cubicBezTo>
                  <a:pt x="-30918" y="484934"/>
                  <a:pt x="134008" y="331438"/>
                  <a:pt x="191913" y="24479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90" name="Oval 62"/>
          <p:cNvSpPr/>
          <p:nvPr/>
        </p:nvSpPr>
        <p:spPr>
          <a:xfrm>
            <a:off x="3331578" y="2294082"/>
            <a:ext cx="360565" cy="340694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959 w 434524"/>
              <a:gd name="connsiteY0" fmla="*/ 451552 h 667576"/>
              <a:gd name="connsiteX1" fmla="*/ 328820 w 434524"/>
              <a:gd name="connsiteY1" fmla="*/ 0 h 667576"/>
              <a:gd name="connsiteX2" fmla="*/ 434007 w 434524"/>
              <a:gd name="connsiteY2" fmla="*/ 451552 h 667576"/>
              <a:gd name="connsiteX3" fmla="*/ 217983 w 434524"/>
              <a:gd name="connsiteY3" fmla="*/ 667576 h 667576"/>
              <a:gd name="connsiteX4" fmla="*/ 1959 w 434524"/>
              <a:gd name="connsiteY4" fmla="*/ 451552 h 667576"/>
              <a:gd name="connsiteX0" fmla="*/ 814 w 599117"/>
              <a:gd name="connsiteY0" fmla="*/ 261438 h 676470"/>
              <a:gd name="connsiteX1" fmla="*/ 493930 w 599117"/>
              <a:gd name="connsiteY1" fmla="*/ 3850 h 676470"/>
              <a:gd name="connsiteX2" fmla="*/ 599117 w 599117"/>
              <a:gd name="connsiteY2" fmla="*/ 455402 h 676470"/>
              <a:gd name="connsiteX3" fmla="*/ 383093 w 599117"/>
              <a:gd name="connsiteY3" fmla="*/ 671426 h 676470"/>
              <a:gd name="connsiteX4" fmla="*/ 814 w 599117"/>
              <a:gd name="connsiteY4" fmla="*/ 261438 h 676470"/>
              <a:gd name="connsiteX0" fmla="*/ 5099 w 603402"/>
              <a:gd name="connsiteY0" fmla="*/ 260867 h 514009"/>
              <a:gd name="connsiteX1" fmla="*/ 498215 w 603402"/>
              <a:gd name="connsiteY1" fmla="*/ 3279 h 514009"/>
              <a:gd name="connsiteX2" fmla="*/ 603402 w 603402"/>
              <a:gd name="connsiteY2" fmla="*/ 454831 h 514009"/>
              <a:gd name="connsiteX3" fmla="*/ 262687 w 603402"/>
              <a:gd name="connsiteY3" fmla="*/ 449182 h 514009"/>
              <a:gd name="connsiteX4" fmla="*/ 5099 w 603402"/>
              <a:gd name="connsiteY4" fmla="*/ 260867 h 514009"/>
              <a:gd name="connsiteX0" fmla="*/ 4818 w 542792"/>
              <a:gd name="connsiteY0" fmla="*/ 257620 h 445968"/>
              <a:gd name="connsiteX1" fmla="*/ 497934 w 542792"/>
              <a:gd name="connsiteY1" fmla="*/ 32 h 445968"/>
              <a:gd name="connsiteX2" fmla="*/ 519994 w 542792"/>
              <a:gd name="connsiteY2" fmla="*/ 243766 h 445968"/>
              <a:gd name="connsiteX3" fmla="*/ 262406 w 542792"/>
              <a:gd name="connsiteY3" fmla="*/ 445935 h 445968"/>
              <a:gd name="connsiteX4" fmla="*/ 4818 w 542792"/>
              <a:gd name="connsiteY4" fmla="*/ 257620 h 445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2792" h="445968">
                <a:moveTo>
                  <a:pt x="4818" y="257620"/>
                </a:moveTo>
                <a:cubicBezTo>
                  <a:pt x="44073" y="183303"/>
                  <a:pt x="412071" y="2341"/>
                  <a:pt x="497934" y="32"/>
                </a:cubicBezTo>
                <a:cubicBezTo>
                  <a:pt x="583797" y="-2277"/>
                  <a:pt x="519994" y="124459"/>
                  <a:pt x="519994" y="243766"/>
                </a:cubicBezTo>
                <a:cubicBezTo>
                  <a:pt x="519994" y="363073"/>
                  <a:pt x="348269" y="443626"/>
                  <a:pt x="262406" y="445935"/>
                </a:cubicBezTo>
                <a:cubicBezTo>
                  <a:pt x="176543" y="448244"/>
                  <a:pt x="-34437" y="331937"/>
                  <a:pt x="4818" y="25762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91" name="Oval 64"/>
          <p:cNvSpPr/>
          <p:nvPr/>
        </p:nvSpPr>
        <p:spPr>
          <a:xfrm>
            <a:off x="2590315" y="2718110"/>
            <a:ext cx="445992" cy="368659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51 w 432199"/>
              <a:gd name="connsiteY0" fmla="*/ 64257 h 280281"/>
              <a:gd name="connsiteX1" fmla="*/ 243884 w 432199"/>
              <a:gd name="connsiteY1" fmla="*/ 28342 h 280281"/>
              <a:gd name="connsiteX2" fmla="*/ 432199 w 432199"/>
              <a:gd name="connsiteY2" fmla="*/ 64257 h 280281"/>
              <a:gd name="connsiteX3" fmla="*/ 216175 w 432199"/>
              <a:gd name="connsiteY3" fmla="*/ 280281 h 280281"/>
              <a:gd name="connsiteX4" fmla="*/ 151 w 432199"/>
              <a:gd name="connsiteY4" fmla="*/ 64257 h 280281"/>
              <a:gd name="connsiteX0" fmla="*/ 118 w 529148"/>
              <a:gd name="connsiteY0" fmla="*/ 164152 h 381722"/>
              <a:gd name="connsiteX1" fmla="*/ 243851 w 529148"/>
              <a:gd name="connsiteY1" fmla="*/ 128237 h 381722"/>
              <a:gd name="connsiteX2" fmla="*/ 529148 w 529148"/>
              <a:gd name="connsiteY2" fmla="*/ 39461 h 381722"/>
              <a:gd name="connsiteX3" fmla="*/ 216142 w 529148"/>
              <a:gd name="connsiteY3" fmla="*/ 380176 h 381722"/>
              <a:gd name="connsiteX4" fmla="*/ 118 w 529148"/>
              <a:gd name="connsiteY4" fmla="*/ 164152 h 381722"/>
              <a:gd name="connsiteX0" fmla="*/ 944 w 529974"/>
              <a:gd name="connsiteY0" fmla="*/ 185209 h 402905"/>
              <a:gd name="connsiteX1" fmla="*/ 300095 w 529974"/>
              <a:gd name="connsiteY1" fmla="*/ 52313 h 402905"/>
              <a:gd name="connsiteX2" fmla="*/ 529974 w 529974"/>
              <a:gd name="connsiteY2" fmla="*/ 60518 h 402905"/>
              <a:gd name="connsiteX3" fmla="*/ 216968 w 529974"/>
              <a:gd name="connsiteY3" fmla="*/ 401233 h 402905"/>
              <a:gd name="connsiteX4" fmla="*/ 944 w 529974"/>
              <a:gd name="connsiteY4" fmla="*/ 185209 h 402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9974" h="402905">
                <a:moveTo>
                  <a:pt x="944" y="185209"/>
                </a:moveTo>
                <a:cubicBezTo>
                  <a:pt x="14799" y="127056"/>
                  <a:pt x="211923" y="73095"/>
                  <a:pt x="300095" y="52313"/>
                </a:cubicBezTo>
                <a:cubicBezTo>
                  <a:pt x="388267" y="31531"/>
                  <a:pt x="529974" y="-58789"/>
                  <a:pt x="529974" y="60518"/>
                </a:cubicBezTo>
                <a:cubicBezTo>
                  <a:pt x="529974" y="179825"/>
                  <a:pt x="305140" y="380451"/>
                  <a:pt x="216968" y="401233"/>
                </a:cubicBezTo>
                <a:cubicBezTo>
                  <a:pt x="128796" y="422015"/>
                  <a:pt x="-12911" y="243362"/>
                  <a:pt x="944" y="18520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92" name="Oval 65"/>
          <p:cNvSpPr/>
          <p:nvPr/>
        </p:nvSpPr>
        <p:spPr>
          <a:xfrm rot="19396308">
            <a:off x="3626500" y="2785921"/>
            <a:ext cx="451173" cy="251939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7104 w 449152"/>
              <a:gd name="connsiteY0" fmla="*/ 119043 h 335067"/>
              <a:gd name="connsiteX1" fmla="*/ 94583 w 449152"/>
              <a:gd name="connsiteY1" fmla="*/ 1 h 335067"/>
              <a:gd name="connsiteX2" fmla="*/ 449152 w 449152"/>
              <a:gd name="connsiteY2" fmla="*/ 119043 h 335067"/>
              <a:gd name="connsiteX3" fmla="*/ 233128 w 449152"/>
              <a:gd name="connsiteY3" fmla="*/ 335067 h 335067"/>
              <a:gd name="connsiteX4" fmla="*/ 17104 w 449152"/>
              <a:gd name="connsiteY4" fmla="*/ 119043 h 335067"/>
              <a:gd name="connsiteX0" fmla="*/ 19125 w 451173"/>
              <a:gd name="connsiteY0" fmla="*/ 119043 h 251939"/>
              <a:gd name="connsiteX1" fmla="*/ 96604 w 451173"/>
              <a:gd name="connsiteY1" fmla="*/ 1 h 251939"/>
              <a:gd name="connsiteX2" fmla="*/ 451173 w 451173"/>
              <a:gd name="connsiteY2" fmla="*/ 119043 h 251939"/>
              <a:gd name="connsiteX3" fmla="*/ 262859 w 451173"/>
              <a:gd name="connsiteY3" fmla="*/ 251939 h 251939"/>
              <a:gd name="connsiteX4" fmla="*/ 19125 w 451173"/>
              <a:gd name="connsiteY4" fmla="*/ 119043 h 251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1173" h="251939">
                <a:moveTo>
                  <a:pt x="19125" y="119043"/>
                </a:moveTo>
                <a:cubicBezTo>
                  <a:pt x="-8584" y="77053"/>
                  <a:pt x="-22703" y="1"/>
                  <a:pt x="96604" y="1"/>
                </a:cubicBezTo>
                <a:cubicBezTo>
                  <a:pt x="215911" y="1"/>
                  <a:pt x="451173" y="-264"/>
                  <a:pt x="451173" y="119043"/>
                </a:cubicBezTo>
                <a:cubicBezTo>
                  <a:pt x="451173" y="238350"/>
                  <a:pt x="382166" y="251939"/>
                  <a:pt x="262859" y="251939"/>
                </a:cubicBezTo>
                <a:cubicBezTo>
                  <a:pt x="143552" y="251939"/>
                  <a:pt x="46834" y="161033"/>
                  <a:pt x="19125" y="11904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93" name="Oval 57"/>
          <p:cNvSpPr/>
          <p:nvPr/>
        </p:nvSpPr>
        <p:spPr>
          <a:xfrm>
            <a:off x="2271275" y="4169738"/>
            <a:ext cx="360040" cy="333788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432048"/>
              <a:gd name="connsiteY0" fmla="*/ 69916 h 285940"/>
              <a:gd name="connsiteX1" fmla="*/ 216024 w 432048"/>
              <a:gd name="connsiteY1" fmla="*/ 20147 h 285940"/>
              <a:gd name="connsiteX2" fmla="*/ 432048 w 432048"/>
              <a:gd name="connsiteY2" fmla="*/ 69916 h 285940"/>
              <a:gd name="connsiteX3" fmla="*/ 216024 w 432048"/>
              <a:gd name="connsiteY3" fmla="*/ 285940 h 285940"/>
              <a:gd name="connsiteX4" fmla="*/ 0 w 432048"/>
              <a:gd name="connsiteY4" fmla="*/ 69916 h 285940"/>
              <a:gd name="connsiteX0" fmla="*/ 0 w 432048"/>
              <a:gd name="connsiteY0" fmla="*/ 65859 h 281883"/>
              <a:gd name="connsiteX1" fmla="*/ 216024 w 432048"/>
              <a:gd name="connsiteY1" fmla="*/ 16090 h 281883"/>
              <a:gd name="connsiteX2" fmla="*/ 432048 w 432048"/>
              <a:gd name="connsiteY2" fmla="*/ 65859 h 281883"/>
              <a:gd name="connsiteX3" fmla="*/ 216024 w 432048"/>
              <a:gd name="connsiteY3" fmla="*/ 281883 h 281883"/>
              <a:gd name="connsiteX4" fmla="*/ 0 w 432048"/>
              <a:gd name="connsiteY4" fmla="*/ 65859 h 281883"/>
              <a:gd name="connsiteX0" fmla="*/ 0 w 432048"/>
              <a:gd name="connsiteY0" fmla="*/ 114498 h 330522"/>
              <a:gd name="connsiteX1" fmla="*/ 216024 w 432048"/>
              <a:gd name="connsiteY1" fmla="*/ 64729 h 330522"/>
              <a:gd name="connsiteX2" fmla="*/ 432048 w 432048"/>
              <a:gd name="connsiteY2" fmla="*/ 114498 h 330522"/>
              <a:gd name="connsiteX3" fmla="*/ 216024 w 432048"/>
              <a:gd name="connsiteY3" fmla="*/ 330522 h 330522"/>
              <a:gd name="connsiteX4" fmla="*/ 0 w 432048"/>
              <a:gd name="connsiteY4" fmla="*/ 114498 h 330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048" h="330522">
                <a:moveTo>
                  <a:pt x="0" y="114498"/>
                </a:moveTo>
                <a:cubicBezTo>
                  <a:pt x="0" y="70199"/>
                  <a:pt x="110572" y="175566"/>
                  <a:pt x="216024" y="64729"/>
                </a:cubicBezTo>
                <a:cubicBezTo>
                  <a:pt x="321476" y="-46108"/>
                  <a:pt x="432048" y="-4809"/>
                  <a:pt x="432048" y="114498"/>
                </a:cubicBezTo>
                <a:cubicBezTo>
                  <a:pt x="432048" y="233805"/>
                  <a:pt x="335331" y="330522"/>
                  <a:pt x="216024" y="330522"/>
                </a:cubicBezTo>
                <a:cubicBezTo>
                  <a:pt x="96717" y="330522"/>
                  <a:pt x="0" y="158797"/>
                  <a:pt x="0" y="11449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94" name="Oval 60"/>
          <p:cNvSpPr/>
          <p:nvPr/>
        </p:nvSpPr>
        <p:spPr>
          <a:xfrm>
            <a:off x="2971445" y="2983645"/>
            <a:ext cx="108012" cy="128619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321211"/>
              <a:gd name="connsiteY0" fmla="*/ 216063 h 432132"/>
              <a:gd name="connsiteX1" fmla="*/ 216024 w 321211"/>
              <a:gd name="connsiteY1" fmla="*/ 39 h 432132"/>
              <a:gd name="connsiteX2" fmla="*/ 321211 w 321211"/>
              <a:gd name="connsiteY2" fmla="*/ 229917 h 432132"/>
              <a:gd name="connsiteX3" fmla="*/ 216024 w 321211"/>
              <a:gd name="connsiteY3" fmla="*/ 432087 h 432132"/>
              <a:gd name="connsiteX4" fmla="*/ 0 w 321211"/>
              <a:gd name="connsiteY4" fmla="*/ 216063 h 432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211" h="432132">
                <a:moveTo>
                  <a:pt x="0" y="216063"/>
                </a:moveTo>
                <a:cubicBezTo>
                  <a:pt x="0" y="96756"/>
                  <a:pt x="162489" y="-2270"/>
                  <a:pt x="216024" y="39"/>
                </a:cubicBezTo>
                <a:cubicBezTo>
                  <a:pt x="269559" y="2348"/>
                  <a:pt x="321211" y="110610"/>
                  <a:pt x="321211" y="229917"/>
                </a:cubicBezTo>
                <a:cubicBezTo>
                  <a:pt x="321211" y="349224"/>
                  <a:pt x="269559" y="434396"/>
                  <a:pt x="216024" y="432087"/>
                </a:cubicBezTo>
                <a:cubicBezTo>
                  <a:pt x="162489" y="429778"/>
                  <a:pt x="0" y="335370"/>
                  <a:pt x="0" y="21606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05" name="Oval 52"/>
          <p:cNvSpPr/>
          <p:nvPr/>
        </p:nvSpPr>
        <p:spPr>
          <a:xfrm rot="4544579">
            <a:off x="2368912" y="3443767"/>
            <a:ext cx="36252" cy="79159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432048"/>
              <a:gd name="connsiteY0" fmla="*/ 84586 h 300610"/>
              <a:gd name="connsiteX1" fmla="*/ 216024 w 432048"/>
              <a:gd name="connsiteY1" fmla="*/ 7107 h 300610"/>
              <a:gd name="connsiteX2" fmla="*/ 432048 w 432048"/>
              <a:gd name="connsiteY2" fmla="*/ 84586 h 300610"/>
              <a:gd name="connsiteX3" fmla="*/ 216024 w 432048"/>
              <a:gd name="connsiteY3" fmla="*/ 300610 h 300610"/>
              <a:gd name="connsiteX4" fmla="*/ 0 w 432048"/>
              <a:gd name="connsiteY4" fmla="*/ 84586 h 30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048" h="300610">
                <a:moveTo>
                  <a:pt x="0" y="84586"/>
                </a:moveTo>
                <a:cubicBezTo>
                  <a:pt x="0" y="35669"/>
                  <a:pt x="96717" y="7107"/>
                  <a:pt x="216024" y="7107"/>
                </a:cubicBezTo>
                <a:cubicBezTo>
                  <a:pt x="335331" y="7107"/>
                  <a:pt x="432048" y="-34721"/>
                  <a:pt x="432048" y="84586"/>
                </a:cubicBezTo>
                <a:cubicBezTo>
                  <a:pt x="432048" y="203893"/>
                  <a:pt x="335331" y="300610"/>
                  <a:pt x="216024" y="300610"/>
                </a:cubicBezTo>
                <a:cubicBezTo>
                  <a:pt x="96717" y="300610"/>
                  <a:pt x="0" y="133503"/>
                  <a:pt x="0" y="84586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15" name="Oval 62"/>
          <p:cNvSpPr/>
          <p:nvPr/>
        </p:nvSpPr>
        <p:spPr>
          <a:xfrm rot="1135739">
            <a:off x="3385385" y="4209086"/>
            <a:ext cx="65937" cy="92312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959 w 434524"/>
              <a:gd name="connsiteY0" fmla="*/ 451552 h 667576"/>
              <a:gd name="connsiteX1" fmla="*/ 328820 w 434524"/>
              <a:gd name="connsiteY1" fmla="*/ 0 h 667576"/>
              <a:gd name="connsiteX2" fmla="*/ 434007 w 434524"/>
              <a:gd name="connsiteY2" fmla="*/ 451552 h 667576"/>
              <a:gd name="connsiteX3" fmla="*/ 217983 w 434524"/>
              <a:gd name="connsiteY3" fmla="*/ 667576 h 667576"/>
              <a:gd name="connsiteX4" fmla="*/ 1959 w 434524"/>
              <a:gd name="connsiteY4" fmla="*/ 451552 h 667576"/>
              <a:gd name="connsiteX0" fmla="*/ 814 w 599117"/>
              <a:gd name="connsiteY0" fmla="*/ 261438 h 676470"/>
              <a:gd name="connsiteX1" fmla="*/ 493930 w 599117"/>
              <a:gd name="connsiteY1" fmla="*/ 3850 h 676470"/>
              <a:gd name="connsiteX2" fmla="*/ 599117 w 599117"/>
              <a:gd name="connsiteY2" fmla="*/ 455402 h 676470"/>
              <a:gd name="connsiteX3" fmla="*/ 383093 w 599117"/>
              <a:gd name="connsiteY3" fmla="*/ 671426 h 676470"/>
              <a:gd name="connsiteX4" fmla="*/ 814 w 599117"/>
              <a:gd name="connsiteY4" fmla="*/ 261438 h 676470"/>
              <a:gd name="connsiteX0" fmla="*/ 5099 w 603402"/>
              <a:gd name="connsiteY0" fmla="*/ 260867 h 514009"/>
              <a:gd name="connsiteX1" fmla="*/ 498215 w 603402"/>
              <a:gd name="connsiteY1" fmla="*/ 3279 h 514009"/>
              <a:gd name="connsiteX2" fmla="*/ 603402 w 603402"/>
              <a:gd name="connsiteY2" fmla="*/ 454831 h 514009"/>
              <a:gd name="connsiteX3" fmla="*/ 262687 w 603402"/>
              <a:gd name="connsiteY3" fmla="*/ 449182 h 514009"/>
              <a:gd name="connsiteX4" fmla="*/ 5099 w 603402"/>
              <a:gd name="connsiteY4" fmla="*/ 260867 h 514009"/>
              <a:gd name="connsiteX0" fmla="*/ 4818 w 542792"/>
              <a:gd name="connsiteY0" fmla="*/ 257620 h 445968"/>
              <a:gd name="connsiteX1" fmla="*/ 497934 w 542792"/>
              <a:gd name="connsiteY1" fmla="*/ 32 h 445968"/>
              <a:gd name="connsiteX2" fmla="*/ 519994 w 542792"/>
              <a:gd name="connsiteY2" fmla="*/ 243766 h 445968"/>
              <a:gd name="connsiteX3" fmla="*/ 262406 w 542792"/>
              <a:gd name="connsiteY3" fmla="*/ 445935 h 445968"/>
              <a:gd name="connsiteX4" fmla="*/ 4818 w 542792"/>
              <a:gd name="connsiteY4" fmla="*/ 257620 h 445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2792" h="445968">
                <a:moveTo>
                  <a:pt x="4818" y="257620"/>
                </a:moveTo>
                <a:cubicBezTo>
                  <a:pt x="44073" y="183303"/>
                  <a:pt x="412071" y="2341"/>
                  <a:pt x="497934" y="32"/>
                </a:cubicBezTo>
                <a:cubicBezTo>
                  <a:pt x="583797" y="-2277"/>
                  <a:pt x="519994" y="124459"/>
                  <a:pt x="519994" y="243766"/>
                </a:cubicBezTo>
                <a:cubicBezTo>
                  <a:pt x="519994" y="363073"/>
                  <a:pt x="348269" y="443626"/>
                  <a:pt x="262406" y="445935"/>
                </a:cubicBezTo>
                <a:cubicBezTo>
                  <a:pt x="176543" y="448244"/>
                  <a:pt x="-34437" y="331937"/>
                  <a:pt x="4818" y="25762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2" name="Oval 65"/>
          <p:cNvSpPr/>
          <p:nvPr/>
        </p:nvSpPr>
        <p:spPr>
          <a:xfrm rot="19396308">
            <a:off x="3803028" y="2845556"/>
            <a:ext cx="60966" cy="60313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7104 w 449152"/>
              <a:gd name="connsiteY0" fmla="*/ 119043 h 335067"/>
              <a:gd name="connsiteX1" fmla="*/ 94583 w 449152"/>
              <a:gd name="connsiteY1" fmla="*/ 1 h 335067"/>
              <a:gd name="connsiteX2" fmla="*/ 449152 w 449152"/>
              <a:gd name="connsiteY2" fmla="*/ 119043 h 335067"/>
              <a:gd name="connsiteX3" fmla="*/ 233128 w 449152"/>
              <a:gd name="connsiteY3" fmla="*/ 335067 h 335067"/>
              <a:gd name="connsiteX4" fmla="*/ 17104 w 449152"/>
              <a:gd name="connsiteY4" fmla="*/ 119043 h 335067"/>
              <a:gd name="connsiteX0" fmla="*/ 19125 w 451173"/>
              <a:gd name="connsiteY0" fmla="*/ 119043 h 251939"/>
              <a:gd name="connsiteX1" fmla="*/ 96604 w 451173"/>
              <a:gd name="connsiteY1" fmla="*/ 1 h 251939"/>
              <a:gd name="connsiteX2" fmla="*/ 451173 w 451173"/>
              <a:gd name="connsiteY2" fmla="*/ 119043 h 251939"/>
              <a:gd name="connsiteX3" fmla="*/ 262859 w 451173"/>
              <a:gd name="connsiteY3" fmla="*/ 251939 h 251939"/>
              <a:gd name="connsiteX4" fmla="*/ 19125 w 451173"/>
              <a:gd name="connsiteY4" fmla="*/ 119043 h 251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1173" h="251939">
                <a:moveTo>
                  <a:pt x="19125" y="119043"/>
                </a:moveTo>
                <a:cubicBezTo>
                  <a:pt x="-8584" y="77053"/>
                  <a:pt x="-22703" y="1"/>
                  <a:pt x="96604" y="1"/>
                </a:cubicBezTo>
                <a:cubicBezTo>
                  <a:pt x="215911" y="1"/>
                  <a:pt x="451173" y="-264"/>
                  <a:pt x="451173" y="119043"/>
                </a:cubicBezTo>
                <a:cubicBezTo>
                  <a:pt x="451173" y="238350"/>
                  <a:pt x="382166" y="251939"/>
                  <a:pt x="262859" y="251939"/>
                </a:cubicBezTo>
                <a:cubicBezTo>
                  <a:pt x="143552" y="251939"/>
                  <a:pt x="46834" y="161033"/>
                  <a:pt x="19125" y="119043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5" name="Isosceles Triangle 1124"/>
          <p:cNvSpPr/>
          <p:nvPr/>
        </p:nvSpPr>
        <p:spPr>
          <a:xfrm rot="5400000" flipH="1">
            <a:off x="2257116" y="2390487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" name="Isosceles Triangle 1125"/>
          <p:cNvSpPr/>
          <p:nvPr/>
        </p:nvSpPr>
        <p:spPr>
          <a:xfrm rot="900000" flipH="1">
            <a:off x="2291935" y="2533363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7" name="Isosceles Triangle 1126"/>
          <p:cNvSpPr/>
          <p:nvPr/>
        </p:nvSpPr>
        <p:spPr>
          <a:xfrm rot="15300000" flipH="1">
            <a:off x="2592869" y="2294554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8" name="Isosceles Triangle 1127"/>
          <p:cNvSpPr/>
          <p:nvPr/>
        </p:nvSpPr>
        <p:spPr>
          <a:xfrm rot="19800000" flipH="1">
            <a:off x="2440602" y="2433690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9" name="Isosceles Triangle 1128"/>
          <p:cNvSpPr/>
          <p:nvPr/>
        </p:nvSpPr>
        <p:spPr>
          <a:xfrm rot="10800000" flipH="1">
            <a:off x="2382055" y="2281346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30" name="Isosceles Triangle 1129"/>
          <p:cNvSpPr/>
          <p:nvPr/>
        </p:nvSpPr>
        <p:spPr>
          <a:xfrm rot="5400000" flipH="1">
            <a:off x="2455127" y="2528601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31" name="Isosceles Triangle 1130"/>
          <p:cNvSpPr/>
          <p:nvPr/>
        </p:nvSpPr>
        <p:spPr>
          <a:xfrm rot="900000" flipH="1">
            <a:off x="2606741" y="2698258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32" name="Isosceles Triangle 1131"/>
          <p:cNvSpPr/>
          <p:nvPr/>
        </p:nvSpPr>
        <p:spPr>
          <a:xfrm rot="13500000" flipH="1">
            <a:off x="2782417" y="2369879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33" name="Isosceles Triangle 1132"/>
          <p:cNvSpPr/>
          <p:nvPr/>
        </p:nvSpPr>
        <p:spPr>
          <a:xfrm rot="18000000" flipH="1">
            <a:off x="2748487" y="2581328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34" name="Isosceles Triangle 1133"/>
          <p:cNvSpPr/>
          <p:nvPr/>
        </p:nvSpPr>
        <p:spPr>
          <a:xfrm rot="9900000" flipH="1">
            <a:off x="2591971" y="2431365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35" name="Isosceles Triangle 1134"/>
          <p:cNvSpPr/>
          <p:nvPr/>
        </p:nvSpPr>
        <p:spPr>
          <a:xfrm rot="5400000" flipH="1">
            <a:off x="2853726" y="2448387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36" name="Isosceles Triangle 1135"/>
          <p:cNvSpPr/>
          <p:nvPr/>
        </p:nvSpPr>
        <p:spPr>
          <a:xfrm rot="900000" flipH="1">
            <a:off x="2992747" y="2519589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37" name="Isosceles Triangle 1136"/>
          <p:cNvSpPr/>
          <p:nvPr/>
        </p:nvSpPr>
        <p:spPr>
          <a:xfrm rot="14400000" flipH="1">
            <a:off x="3240541" y="2293741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38" name="Isosceles Triangle 1137"/>
          <p:cNvSpPr/>
          <p:nvPr/>
        </p:nvSpPr>
        <p:spPr>
          <a:xfrm rot="19800000" flipH="1">
            <a:off x="3150938" y="2476564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39" name="Isosceles Triangle 1138"/>
          <p:cNvSpPr/>
          <p:nvPr/>
        </p:nvSpPr>
        <p:spPr>
          <a:xfrm rot="9000000" flipH="1">
            <a:off x="3028666" y="2307553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40" name="Isosceles Triangle 1139"/>
          <p:cNvSpPr/>
          <p:nvPr/>
        </p:nvSpPr>
        <p:spPr>
          <a:xfrm rot="5400000" flipH="1">
            <a:off x="3342828" y="2477244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41" name="Isosceles Triangle 1140"/>
          <p:cNvSpPr/>
          <p:nvPr/>
        </p:nvSpPr>
        <p:spPr>
          <a:xfrm rot="900000" flipH="1">
            <a:off x="3458727" y="2578630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42" name="Isosceles Triangle 1141"/>
          <p:cNvSpPr/>
          <p:nvPr/>
        </p:nvSpPr>
        <p:spPr>
          <a:xfrm rot="13500000" flipH="1">
            <a:off x="3660500" y="2286598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43" name="Isosceles Triangle 1142"/>
          <p:cNvSpPr/>
          <p:nvPr/>
        </p:nvSpPr>
        <p:spPr>
          <a:xfrm rot="18000000" flipH="1">
            <a:off x="3636188" y="2502177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44" name="Isosceles Triangle 1143"/>
          <p:cNvSpPr/>
          <p:nvPr/>
        </p:nvSpPr>
        <p:spPr>
          <a:xfrm rot="9000000" flipH="1">
            <a:off x="3472529" y="2362211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45" name="Isosceles Triangle 1144"/>
          <p:cNvSpPr/>
          <p:nvPr/>
        </p:nvSpPr>
        <p:spPr>
          <a:xfrm rot="3600000" flipH="1">
            <a:off x="2282851" y="2879610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46" name="Isosceles Triangle 1145"/>
          <p:cNvSpPr/>
          <p:nvPr/>
        </p:nvSpPr>
        <p:spPr>
          <a:xfrm flipH="1">
            <a:off x="2369930" y="3070203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47" name="Isosceles Triangle 1146"/>
          <p:cNvSpPr/>
          <p:nvPr/>
        </p:nvSpPr>
        <p:spPr>
          <a:xfrm rot="13500000" flipH="1">
            <a:off x="2459711" y="2699136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48" name="Isosceles Triangle 1147"/>
          <p:cNvSpPr/>
          <p:nvPr/>
        </p:nvSpPr>
        <p:spPr>
          <a:xfrm rot="18000000" flipH="1">
            <a:off x="2416158" y="2903420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49" name="Isosceles Triangle 1148"/>
          <p:cNvSpPr/>
          <p:nvPr/>
        </p:nvSpPr>
        <p:spPr>
          <a:xfrm rot="7200000" flipH="1">
            <a:off x="2231483" y="2713252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50" name="Isosceles Triangle 1149"/>
          <p:cNvSpPr/>
          <p:nvPr/>
        </p:nvSpPr>
        <p:spPr>
          <a:xfrm rot="5400000" flipH="1">
            <a:off x="2604278" y="2861094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51" name="Isosceles Triangle 1150"/>
          <p:cNvSpPr/>
          <p:nvPr/>
        </p:nvSpPr>
        <p:spPr>
          <a:xfrm rot="900000" flipH="1">
            <a:off x="2751130" y="3036291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52" name="Isosceles Triangle 1151"/>
          <p:cNvSpPr/>
          <p:nvPr/>
        </p:nvSpPr>
        <p:spPr>
          <a:xfrm rot="14400000" flipH="1">
            <a:off x="3007666" y="2722946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53" name="Isosceles Triangle 1152"/>
          <p:cNvSpPr/>
          <p:nvPr/>
        </p:nvSpPr>
        <p:spPr>
          <a:xfrm rot="18900000" flipH="1">
            <a:off x="2904781" y="2936028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54" name="Isosceles Triangle 1153"/>
          <p:cNvSpPr/>
          <p:nvPr/>
        </p:nvSpPr>
        <p:spPr>
          <a:xfrm rot="9900000" flipH="1">
            <a:off x="2795885" y="2762728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55" name="Isosceles Triangle 1154"/>
          <p:cNvSpPr/>
          <p:nvPr/>
        </p:nvSpPr>
        <p:spPr>
          <a:xfrm rot="5400000" flipH="1">
            <a:off x="3782019" y="2407617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56" name="Isosceles Triangle 1155"/>
          <p:cNvSpPr/>
          <p:nvPr/>
        </p:nvSpPr>
        <p:spPr>
          <a:xfrm rot="900000" flipH="1">
            <a:off x="3881456" y="2506044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57" name="Isosceles Triangle 1156"/>
          <p:cNvSpPr/>
          <p:nvPr/>
        </p:nvSpPr>
        <p:spPr>
          <a:xfrm rot="13500000" flipH="1">
            <a:off x="4020540" y="2309946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58" name="Isosceles Triangle 1157"/>
          <p:cNvSpPr/>
          <p:nvPr/>
        </p:nvSpPr>
        <p:spPr>
          <a:xfrm rot="18900000" flipH="1">
            <a:off x="4031287" y="2509022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59" name="Isosceles Triangle 1158"/>
          <p:cNvSpPr/>
          <p:nvPr/>
        </p:nvSpPr>
        <p:spPr>
          <a:xfrm rot="9000000" flipH="1">
            <a:off x="3864100" y="2311632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60" name="Isosceles Triangle 1159"/>
          <p:cNvSpPr/>
          <p:nvPr/>
        </p:nvSpPr>
        <p:spPr>
          <a:xfrm rot="5400000" flipH="1">
            <a:off x="3141090" y="2990539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61" name="Isosceles Triangle 1160"/>
          <p:cNvSpPr/>
          <p:nvPr/>
        </p:nvSpPr>
        <p:spPr>
          <a:xfrm rot="1800000" flipH="1">
            <a:off x="3225327" y="3122239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62" name="Isosceles Triangle 1161"/>
          <p:cNvSpPr/>
          <p:nvPr/>
        </p:nvSpPr>
        <p:spPr>
          <a:xfrm rot="11700000" flipH="1">
            <a:off x="3341515" y="2797335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63" name="Isosceles Triangle 1162"/>
          <p:cNvSpPr/>
          <p:nvPr/>
        </p:nvSpPr>
        <p:spPr>
          <a:xfrm rot="19800000" flipH="1">
            <a:off x="3364581" y="3177580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64" name="Isosceles Triangle 1163"/>
          <p:cNvSpPr/>
          <p:nvPr/>
        </p:nvSpPr>
        <p:spPr>
          <a:xfrm rot="9000000" flipH="1">
            <a:off x="3216028" y="2859124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65" name="Isosceles Triangle 1164"/>
          <p:cNvSpPr/>
          <p:nvPr/>
        </p:nvSpPr>
        <p:spPr>
          <a:xfrm rot="6300000" flipH="1">
            <a:off x="3644132" y="3128857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66" name="Isosceles Triangle 1165"/>
          <p:cNvSpPr/>
          <p:nvPr/>
        </p:nvSpPr>
        <p:spPr>
          <a:xfrm rot="900000" flipH="1">
            <a:off x="3832590" y="3320139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67" name="Isosceles Triangle 1166"/>
          <p:cNvSpPr/>
          <p:nvPr/>
        </p:nvSpPr>
        <p:spPr>
          <a:xfrm rot="13500000" flipH="1">
            <a:off x="4015315" y="3044774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68" name="Isosceles Triangle 1167"/>
          <p:cNvSpPr/>
          <p:nvPr/>
        </p:nvSpPr>
        <p:spPr>
          <a:xfrm rot="18000000" flipH="1">
            <a:off x="4010051" y="3241305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69" name="Isosceles Triangle 1168"/>
          <p:cNvSpPr/>
          <p:nvPr/>
        </p:nvSpPr>
        <p:spPr>
          <a:xfrm rot="9000000" flipH="1">
            <a:off x="3815677" y="3108482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70" name="Isosceles Triangle 1169"/>
          <p:cNvSpPr/>
          <p:nvPr/>
        </p:nvSpPr>
        <p:spPr>
          <a:xfrm rot="3600000" flipH="1">
            <a:off x="3620873" y="2913476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71" name="Isosceles Triangle 1170"/>
          <p:cNvSpPr/>
          <p:nvPr/>
        </p:nvSpPr>
        <p:spPr>
          <a:xfrm rot="900000" flipH="1">
            <a:off x="3758201" y="2964861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72" name="Isosceles Triangle 1171"/>
          <p:cNvSpPr/>
          <p:nvPr/>
        </p:nvSpPr>
        <p:spPr>
          <a:xfrm rot="14400000" flipH="1">
            <a:off x="4003410" y="2732932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73" name="Isosceles Triangle 1172"/>
          <p:cNvSpPr/>
          <p:nvPr/>
        </p:nvSpPr>
        <p:spPr>
          <a:xfrm rot="18000000" flipH="1">
            <a:off x="3949948" y="2897932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74" name="Isosceles Triangle 1173"/>
          <p:cNvSpPr/>
          <p:nvPr/>
        </p:nvSpPr>
        <p:spPr>
          <a:xfrm rot="9000000" flipH="1">
            <a:off x="3779146" y="2750823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75" name="Isosceles Triangle 1174"/>
          <p:cNvSpPr/>
          <p:nvPr/>
        </p:nvSpPr>
        <p:spPr>
          <a:xfrm rot="4500000" flipH="1">
            <a:off x="3773266" y="3685071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76" name="Isosceles Triangle 1175"/>
          <p:cNvSpPr/>
          <p:nvPr/>
        </p:nvSpPr>
        <p:spPr>
          <a:xfrm rot="900000" flipH="1">
            <a:off x="3849700" y="3875836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77" name="Isosceles Triangle 1176"/>
          <p:cNvSpPr/>
          <p:nvPr/>
        </p:nvSpPr>
        <p:spPr>
          <a:xfrm rot="11700000" flipH="1">
            <a:off x="3946151" y="3469217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78" name="Isosceles Triangle 1177"/>
          <p:cNvSpPr/>
          <p:nvPr/>
        </p:nvSpPr>
        <p:spPr>
          <a:xfrm rot="18000000" flipH="1">
            <a:off x="4010051" y="3747742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79" name="Isosceles Triangle 1178"/>
          <p:cNvSpPr/>
          <p:nvPr/>
        </p:nvSpPr>
        <p:spPr>
          <a:xfrm rot="9900000" flipH="1">
            <a:off x="3819083" y="3470374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80" name="Isosceles Triangle 1179"/>
          <p:cNvSpPr/>
          <p:nvPr/>
        </p:nvSpPr>
        <p:spPr>
          <a:xfrm rot="4500000" flipH="1">
            <a:off x="2253883" y="3483233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81" name="Isosceles Triangle 1180"/>
          <p:cNvSpPr/>
          <p:nvPr/>
        </p:nvSpPr>
        <p:spPr>
          <a:xfrm rot="900000" flipH="1">
            <a:off x="2350486" y="3623825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82" name="Isosceles Triangle 1181"/>
          <p:cNvSpPr/>
          <p:nvPr/>
        </p:nvSpPr>
        <p:spPr>
          <a:xfrm rot="14400000" flipH="1">
            <a:off x="2493453" y="3383685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83" name="Isosceles Triangle 1182"/>
          <p:cNvSpPr/>
          <p:nvPr/>
        </p:nvSpPr>
        <p:spPr>
          <a:xfrm rot="18900000" flipH="1">
            <a:off x="2549544" y="3601047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84" name="Isosceles Triangle 1183"/>
          <p:cNvSpPr/>
          <p:nvPr/>
        </p:nvSpPr>
        <p:spPr>
          <a:xfrm rot="8100000" flipH="1">
            <a:off x="2293571" y="3335923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85" name="Isosceles Triangle 1184"/>
          <p:cNvSpPr/>
          <p:nvPr/>
        </p:nvSpPr>
        <p:spPr>
          <a:xfrm rot="5400000" flipH="1">
            <a:off x="2629891" y="3345817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86" name="Isosceles Triangle 1185"/>
          <p:cNvSpPr/>
          <p:nvPr/>
        </p:nvSpPr>
        <p:spPr>
          <a:xfrm rot="900000" flipH="1">
            <a:off x="2757566" y="3562408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87" name="Isosceles Triangle 1186"/>
          <p:cNvSpPr/>
          <p:nvPr/>
        </p:nvSpPr>
        <p:spPr>
          <a:xfrm rot="15300000" flipH="1">
            <a:off x="3058890" y="3229102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88" name="Isosceles Triangle 1187"/>
          <p:cNvSpPr/>
          <p:nvPr/>
        </p:nvSpPr>
        <p:spPr>
          <a:xfrm rot="18000000" flipH="1">
            <a:off x="2886997" y="3397209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89" name="Isosceles Triangle 1188"/>
          <p:cNvSpPr/>
          <p:nvPr/>
        </p:nvSpPr>
        <p:spPr>
          <a:xfrm rot="9000000" flipH="1">
            <a:off x="2724461" y="3229267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90" name="Isosceles Triangle 1189"/>
          <p:cNvSpPr/>
          <p:nvPr/>
        </p:nvSpPr>
        <p:spPr>
          <a:xfrm rot="5400000" flipH="1">
            <a:off x="3063306" y="3472341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91" name="Isosceles Triangle 1190"/>
          <p:cNvSpPr/>
          <p:nvPr/>
        </p:nvSpPr>
        <p:spPr>
          <a:xfrm rot="900000" flipH="1">
            <a:off x="3167052" y="3631981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92" name="Isosceles Triangle 1191"/>
          <p:cNvSpPr/>
          <p:nvPr/>
        </p:nvSpPr>
        <p:spPr>
          <a:xfrm rot="14400000" flipH="1">
            <a:off x="3326686" y="3370412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93" name="Isosceles Triangle 1192"/>
          <p:cNvSpPr/>
          <p:nvPr/>
        </p:nvSpPr>
        <p:spPr>
          <a:xfrm rot="18000000" flipH="1">
            <a:off x="3344681" y="3544916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94" name="Isosceles Triangle 1193"/>
          <p:cNvSpPr/>
          <p:nvPr/>
        </p:nvSpPr>
        <p:spPr>
          <a:xfrm rot="8100000" flipH="1">
            <a:off x="3136328" y="3332174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95" name="Isosceles Triangle 1194"/>
          <p:cNvSpPr/>
          <p:nvPr/>
        </p:nvSpPr>
        <p:spPr>
          <a:xfrm rot="8100000" flipH="1">
            <a:off x="2322838" y="3868393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96" name="Isosceles Triangle 1195"/>
          <p:cNvSpPr/>
          <p:nvPr/>
        </p:nvSpPr>
        <p:spPr>
          <a:xfrm rot="2700000" flipH="1">
            <a:off x="2232415" y="3980416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97" name="Isosceles Triangle 1196"/>
          <p:cNvSpPr/>
          <p:nvPr/>
        </p:nvSpPr>
        <p:spPr>
          <a:xfrm rot="15300000" flipH="1">
            <a:off x="2446187" y="3862999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98" name="Isosceles Triangle 1197"/>
          <p:cNvSpPr/>
          <p:nvPr/>
        </p:nvSpPr>
        <p:spPr>
          <a:xfrm rot="18900000" flipH="1">
            <a:off x="2448550" y="4007764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99" name="Isosceles Triangle 1198"/>
          <p:cNvSpPr/>
          <p:nvPr/>
        </p:nvSpPr>
        <p:spPr>
          <a:xfrm rot="11700000" flipH="1">
            <a:off x="2405003" y="3723745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00" name="Isosceles Triangle 1199"/>
          <p:cNvSpPr/>
          <p:nvPr/>
        </p:nvSpPr>
        <p:spPr>
          <a:xfrm rot="6300000" flipH="1">
            <a:off x="2663531" y="3721364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01" name="Isosceles Triangle 1200"/>
          <p:cNvSpPr/>
          <p:nvPr/>
        </p:nvSpPr>
        <p:spPr>
          <a:xfrm rot="900000" flipH="1">
            <a:off x="2824812" y="3917632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02" name="Isosceles Triangle 1201"/>
          <p:cNvSpPr/>
          <p:nvPr/>
        </p:nvSpPr>
        <p:spPr>
          <a:xfrm rot="14400000" flipH="1">
            <a:off x="3048838" y="3663531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03" name="Isosceles Triangle 1202"/>
          <p:cNvSpPr/>
          <p:nvPr/>
        </p:nvSpPr>
        <p:spPr>
          <a:xfrm rot="18000000" flipH="1">
            <a:off x="3014346" y="3854377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04" name="Isosceles Triangle 1203"/>
          <p:cNvSpPr/>
          <p:nvPr/>
        </p:nvSpPr>
        <p:spPr>
          <a:xfrm rot="9900000" flipH="1">
            <a:off x="2822660" y="3629730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05" name="Isosceles Triangle 1204"/>
          <p:cNvSpPr/>
          <p:nvPr/>
        </p:nvSpPr>
        <p:spPr>
          <a:xfrm rot="3600000" flipH="1">
            <a:off x="3295997" y="3906659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06" name="Isosceles Triangle 1205"/>
          <p:cNvSpPr/>
          <p:nvPr/>
        </p:nvSpPr>
        <p:spPr>
          <a:xfrm rot="900000" flipH="1">
            <a:off x="3453836" y="3960490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07" name="Isosceles Triangle 1206"/>
          <p:cNvSpPr/>
          <p:nvPr/>
        </p:nvSpPr>
        <p:spPr>
          <a:xfrm rot="14400000" flipH="1">
            <a:off x="3618232" y="3656063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08" name="Isosceles Triangle 1207"/>
          <p:cNvSpPr/>
          <p:nvPr/>
        </p:nvSpPr>
        <p:spPr>
          <a:xfrm rot="18900000" flipH="1">
            <a:off x="3611839" y="3942204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09" name="Isosceles Triangle 1208"/>
          <p:cNvSpPr/>
          <p:nvPr/>
        </p:nvSpPr>
        <p:spPr>
          <a:xfrm rot="11700000" flipH="1">
            <a:off x="3552314" y="3438726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10" name="Isosceles Triangle 1209"/>
          <p:cNvSpPr/>
          <p:nvPr/>
        </p:nvSpPr>
        <p:spPr>
          <a:xfrm rot="7200000" flipH="1">
            <a:off x="3440409" y="3663531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11" name="Isosceles Triangle 1210"/>
          <p:cNvSpPr/>
          <p:nvPr/>
        </p:nvSpPr>
        <p:spPr>
          <a:xfrm rot="9000000" flipH="1">
            <a:off x="3822406" y="4055548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12" name="Isosceles Triangle 1211"/>
          <p:cNvSpPr/>
          <p:nvPr/>
        </p:nvSpPr>
        <p:spPr>
          <a:xfrm rot="1800000" flipH="1">
            <a:off x="3823844" y="4335000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13" name="Isosceles Triangle 1212"/>
          <p:cNvSpPr/>
          <p:nvPr/>
        </p:nvSpPr>
        <p:spPr>
          <a:xfrm rot="16200000" flipH="1">
            <a:off x="4030759" y="4152698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14" name="Isosceles Triangle 1213"/>
          <p:cNvSpPr/>
          <p:nvPr/>
        </p:nvSpPr>
        <p:spPr>
          <a:xfrm rot="19800000" flipH="1">
            <a:off x="4005318" y="4353123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15" name="Isosceles Triangle 1214"/>
          <p:cNvSpPr/>
          <p:nvPr/>
        </p:nvSpPr>
        <p:spPr>
          <a:xfrm rot="12600000" flipH="1">
            <a:off x="3955042" y="3993083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16" name="Isosceles Triangle 1215"/>
          <p:cNvSpPr/>
          <p:nvPr/>
        </p:nvSpPr>
        <p:spPr>
          <a:xfrm rot="9900000" flipH="1">
            <a:off x="3391797" y="4123208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17" name="Isosceles Triangle 1216"/>
          <p:cNvSpPr/>
          <p:nvPr/>
        </p:nvSpPr>
        <p:spPr>
          <a:xfrm rot="3600000" flipH="1">
            <a:off x="3234851" y="4318332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18" name="Isosceles Triangle 1217"/>
          <p:cNvSpPr/>
          <p:nvPr/>
        </p:nvSpPr>
        <p:spPr>
          <a:xfrm rot="14400000" flipH="1">
            <a:off x="3657629" y="4082849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19" name="Isosceles Triangle 1218"/>
          <p:cNvSpPr/>
          <p:nvPr/>
        </p:nvSpPr>
        <p:spPr>
          <a:xfrm rot="19800000" flipH="1">
            <a:off x="3500594" y="4392721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20" name="Isosceles Triangle 1219"/>
          <p:cNvSpPr/>
          <p:nvPr/>
        </p:nvSpPr>
        <p:spPr>
          <a:xfrm rot="11700000" flipH="1">
            <a:off x="2502866" y="4164792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21" name="Isosceles Triangle 1220"/>
          <p:cNvSpPr/>
          <p:nvPr/>
        </p:nvSpPr>
        <p:spPr>
          <a:xfrm rot="1800000" flipH="1">
            <a:off x="2367432" y="4434700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22" name="Isosceles Triangle 1221"/>
          <p:cNvSpPr/>
          <p:nvPr/>
        </p:nvSpPr>
        <p:spPr>
          <a:xfrm rot="14400000" flipH="1">
            <a:off x="2612442" y="4259542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23" name="Isosceles Triangle 1222"/>
          <p:cNvSpPr/>
          <p:nvPr/>
        </p:nvSpPr>
        <p:spPr>
          <a:xfrm rot="19800000" flipH="1">
            <a:off x="2546524" y="4424252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24" name="Isosceles Triangle 1223"/>
          <p:cNvSpPr/>
          <p:nvPr/>
        </p:nvSpPr>
        <p:spPr>
          <a:xfrm rot="7200000" flipH="1">
            <a:off x="2277318" y="4260610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25" name="Isosceles Triangle 1224"/>
          <p:cNvSpPr/>
          <p:nvPr/>
        </p:nvSpPr>
        <p:spPr>
          <a:xfrm rot="8100000" flipH="1">
            <a:off x="2790898" y="4258924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26" name="Isosceles Triangle 1225"/>
          <p:cNvSpPr/>
          <p:nvPr/>
        </p:nvSpPr>
        <p:spPr>
          <a:xfrm rot="3600000" flipH="1">
            <a:off x="2649263" y="4441843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27" name="Isosceles Triangle 1226"/>
          <p:cNvSpPr/>
          <p:nvPr/>
        </p:nvSpPr>
        <p:spPr>
          <a:xfrm rot="16200000" flipH="1">
            <a:off x="3096368" y="4271447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28" name="Isosceles Triangle 1227"/>
          <p:cNvSpPr/>
          <p:nvPr/>
        </p:nvSpPr>
        <p:spPr>
          <a:xfrm rot="20700000" flipH="1">
            <a:off x="2901580" y="4396954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29" name="Isosceles Triangle 1228"/>
          <p:cNvSpPr/>
          <p:nvPr/>
        </p:nvSpPr>
        <p:spPr>
          <a:xfrm rot="10800000" flipH="1">
            <a:off x="2897796" y="4134506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30" name="Isosceles Triangle 1229"/>
          <p:cNvSpPr/>
          <p:nvPr/>
        </p:nvSpPr>
        <p:spPr>
          <a:xfrm rot="3600000" flipH="1">
            <a:off x="3067136" y="4015831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31" name="Isosceles Triangle 1230"/>
          <p:cNvSpPr/>
          <p:nvPr/>
        </p:nvSpPr>
        <p:spPr>
          <a:xfrm rot="12600000" flipH="1">
            <a:off x="3183858" y="3870031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32" name="Isosceles Triangle 1231"/>
          <p:cNvSpPr/>
          <p:nvPr/>
        </p:nvSpPr>
        <p:spPr>
          <a:xfrm flipH="1">
            <a:off x="3131890" y="4091588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33" name="Isosceles Triangle 1232"/>
          <p:cNvSpPr/>
          <p:nvPr/>
        </p:nvSpPr>
        <p:spPr>
          <a:xfrm rot="9900000" flipH="1">
            <a:off x="2709477" y="4040219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34" name="Isosceles Triangle 1233"/>
          <p:cNvSpPr/>
          <p:nvPr/>
        </p:nvSpPr>
        <p:spPr>
          <a:xfrm rot="16200000" flipH="1">
            <a:off x="2783341" y="4095579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35" name="Isosceles Triangle 1234"/>
          <p:cNvSpPr/>
          <p:nvPr/>
        </p:nvSpPr>
        <p:spPr>
          <a:xfrm flipH="1">
            <a:off x="2723977" y="4195216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36" name="Isosceles Triangle 1235"/>
          <p:cNvSpPr/>
          <p:nvPr/>
        </p:nvSpPr>
        <p:spPr>
          <a:xfrm rot="10800000" flipH="1">
            <a:off x="2570223" y="3841924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37" name="Isosceles Triangle 1236"/>
          <p:cNvSpPr/>
          <p:nvPr/>
        </p:nvSpPr>
        <p:spPr>
          <a:xfrm rot="18900000" flipH="1">
            <a:off x="2617986" y="3984365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38" name="Isosceles Triangle 1237"/>
          <p:cNvSpPr/>
          <p:nvPr/>
        </p:nvSpPr>
        <p:spPr>
          <a:xfrm rot="1800000" flipH="1">
            <a:off x="2535669" y="3996921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39" name="Isosceles Triangle 1238"/>
          <p:cNvSpPr/>
          <p:nvPr/>
        </p:nvSpPr>
        <p:spPr>
          <a:xfrm rot="5400000" flipH="1">
            <a:off x="2423826" y="3166599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40" name="Isosceles Triangle 1239"/>
          <p:cNvSpPr/>
          <p:nvPr/>
        </p:nvSpPr>
        <p:spPr>
          <a:xfrm rot="16200000" flipH="1">
            <a:off x="2578026" y="3151665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41" name="Isosceles Triangle 1240"/>
          <p:cNvSpPr/>
          <p:nvPr/>
        </p:nvSpPr>
        <p:spPr>
          <a:xfrm rot="20700000" flipH="1">
            <a:off x="2523424" y="3234635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42" name="Isosceles Triangle 1241"/>
          <p:cNvSpPr/>
          <p:nvPr/>
        </p:nvSpPr>
        <p:spPr>
          <a:xfrm rot="1800000" flipH="1">
            <a:off x="2983773" y="3069690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1243" name="Isosceles Triangle 1242"/>
          <p:cNvSpPr/>
          <p:nvPr/>
        </p:nvSpPr>
        <p:spPr>
          <a:xfrm rot="12600000" flipH="1">
            <a:off x="3048424" y="2954413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44" name="Isosceles Triangle 1243"/>
          <p:cNvSpPr/>
          <p:nvPr/>
        </p:nvSpPr>
        <p:spPr>
          <a:xfrm rot="6300000" flipH="1">
            <a:off x="3436175" y="3254468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45" name="Isosceles Triangle 1244"/>
          <p:cNvSpPr/>
          <p:nvPr/>
        </p:nvSpPr>
        <p:spPr>
          <a:xfrm rot="11700000" flipH="1">
            <a:off x="3552897" y="3225383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46" name="Isosceles Triangle 1245"/>
          <p:cNvSpPr/>
          <p:nvPr/>
        </p:nvSpPr>
        <p:spPr>
          <a:xfrm rot="18900000" flipH="1">
            <a:off x="3570256" y="3330425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47" name="Isosceles Triangle 1246"/>
          <p:cNvSpPr/>
          <p:nvPr/>
        </p:nvSpPr>
        <p:spPr>
          <a:xfrm rot="4500000" flipH="1">
            <a:off x="3461638" y="2998211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1248" name="Isosceles Triangle 1247"/>
          <p:cNvSpPr/>
          <p:nvPr/>
        </p:nvSpPr>
        <p:spPr>
          <a:xfrm rot="11700000" flipH="1">
            <a:off x="3535813" y="2923411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49" name="Isosceles Triangle 1248"/>
          <p:cNvSpPr/>
          <p:nvPr/>
        </p:nvSpPr>
        <p:spPr>
          <a:xfrm rot="18900000" flipH="1">
            <a:off x="3556795" y="3030572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50" name="Isosceles Triangle 1249"/>
          <p:cNvSpPr/>
          <p:nvPr/>
        </p:nvSpPr>
        <p:spPr>
          <a:xfrm rot="4500000" flipH="1">
            <a:off x="3545355" y="2714395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1251" name="Isosceles Triangle 1250"/>
          <p:cNvSpPr/>
          <p:nvPr/>
        </p:nvSpPr>
        <p:spPr>
          <a:xfrm rot="14400000" flipH="1">
            <a:off x="3671914" y="2638272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52" name="Isosceles Triangle 1251"/>
          <p:cNvSpPr/>
          <p:nvPr/>
        </p:nvSpPr>
        <p:spPr>
          <a:xfrm rot="20700000" flipH="1">
            <a:off x="3614321" y="2765804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53" name="Isosceles Triangle 1252"/>
          <p:cNvSpPr/>
          <p:nvPr/>
        </p:nvSpPr>
        <p:spPr>
          <a:xfrm rot="7200000" flipH="1">
            <a:off x="3075110" y="2646006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1254" name="Isosceles Triangle 1253"/>
          <p:cNvSpPr/>
          <p:nvPr/>
        </p:nvSpPr>
        <p:spPr>
          <a:xfrm rot="10800000" flipH="1">
            <a:off x="3151666" y="2593978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55" name="Isosceles Triangle 1254"/>
          <p:cNvSpPr/>
          <p:nvPr/>
        </p:nvSpPr>
        <p:spPr>
          <a:xfrm rot="19800000" flipH="1">
            <a:off x="3172648" y="2735313"/>
            <a:ext cx="14570" cy="6434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424" name="Straight Connector 1423"/>
          <p:cNvCxnSpPr/>
          <p:nvPr/>
        </p:nvCxnSpPr>
        <p:spPr>
          <a:xfrm>
            <a:off x="4271268" y="1484784"/>
            <a:ext cx="0" cy="3744416"/>
          </a:xfrm>
          <a:prstGeom prst="line">
            <a:avLst/>
          </a:prstGeom>
          <a:ln w="381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31" name="Oval 53"/>
          <p:cNvSpPr/>
          <p:nvPr/>
        </p:nvSpPr>
        <p:spPr>
          <a:xfrm rot="2937682">
            <a:off x="4255627" y="2681017"/>
            <a:ext cx="481237" cy="417949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626011"/>
              <a:gd name="connsiteY0" fmla="*/ 216024 h 432048"/>
              <a:gd name="connsiteX1" fmla="*/ 409987 w 626011"/>
              <a:gd name="connsiteY1" fmla="*/ 0 h 432048"/>
              <a:gd name="connsiteX2" fmla="*/ 626011 w 626011"/>
              <a:gd name="connsiteY2" fmla="*/ 216024 h 432048"/>
              <a:gd name="connsiteX3" fmla="*/ 409987 w 626011"/>
              <a:gd name="connsiteY3" fmla="*/ 432048 h 432048"/>
              <a:gd name="connsiteX4" fmla="*/ 0 w 626011"/>
              <a:gd name="connsiteY4" fmla="*/ 216024 h 432048"/>
              <a:gd name="connsiteX0" fmla="*/ 55 w 626066"/>
              <a:gd name="connsiteY0" fmla="*/ 84585 h 300609"/>
              <a:gd name="connsiteX1" fmla="*/ 382333 w 626066"/>
              <a:gd name="connsiteY1" fmla="*/ 7107 h 300609"/>
              <a:gd name="connsiteX2" fmla="*/ 626066 w 626066"/>
              <a:gd name="connsiteY2" fmla="*/ 84585 h 300609"/>
              <a:gd name="connsiteX3" fmla="*/ 410042 w 626066"/>
              <a:gd name="connsiteY3" fmla="*/ 300609 h 300609"/>
              <a:gd name="connsiteX4" fmla="*/ 55 w 626066"/>
              <a:gd name="connsiteY4" fmla="*/ 84585 h 300609"/>
              <a:gd name="connsiteX0" fmla="*/ 130 w 626141"/>
              <a:gd name="connsiteY0" fmla="*/ 202169 h 418193"/>
              <a:gd name="connsiteX1" fmla="*/ 368554 w 626141"/>
              <a:gd name="connsiteY1" fmla="*/ 0 h 418193"/>
              <a:gd name="connsiteX2" fmla="*/ 626141 w 626141"/>
              <a:gd name="connsiteY2" fmla="*/ 202169 h 418193"/>
              <a:gd name="connsiteX3" fmla="*/ 410117 w 626141"/>
              <a:gd name="connsiteY3" fmla="*/ 418193 h 418193"/>
              <a:gd name="connsiteX4" fmla="*/ 130 w 626141"/>
              <a:gd name="connsiteY4" fmla="*/ 202169 h 418193"/>
              <a:gd name="connsiteX0" fmla="*/ 122 w 501442"/>
              <a:gd name="connsiteY0" fmla="*/ 202169 h 418193"/>
              <a:gd name="connsiteX1" fmla="*/ 368546 w 501442"/>
              <a:gd name="connsiteY1" fmla="*/ 0 h 418193"/>
              <a:gd name="connsiteX2" fmla="*/ 501442 w 501442"/>
              <a:gd name="connsiteY2" fmla="*/ 202169 h 418193"/>
              <a:gd name="connsiteX3" fmla="*/ 410109 w 501442"/>
              <a:gd name="connsiteY3" fmla="*/ 418193 h 418193"/>
              <a:gd name="connsiteX4" fmla="*/ 122 w 501442"/>
              <a:gd name="connsiteY4" fmla="*/ 202169 h 418193"/>
              <a:gd name="connsiteX0" fmla="*/ 10180 w 511500"/>
              <a:gd name="connsiteY0" fmla="*/ 299150 h 515174"/>
              <a:gd name="connsiteX1" fmla="*/ 156932 w 511500"/>
              <a:gd name="connsiteY1" fmla="*/ 0 h 515174"/>
              <a:gd name="connsiteX2" fmla="*/ 511500 w 511500"/>
              <a:gd name="connsiteY2" fmla="*/ 299150 h 515174"/>
              <a:gd name="connsiteX3" fmla="*/ 420167 w 511500"/>
              <a:gd name="connsiteY3" fmla="*/ 515174 h 515174"/>
              <a:gd name="connsiteX4" fmla="*/ 10180 w 511500"/>
              <a:gd name="connsiteY4" fmla="*/ 299150 h 515174"/>
              <a:gd name="connsiteX0" fmla="*/ 8418 w 428849"/>
              <a:gd name="connsiteY0" fmla="*/ 299909 h 516596"/>
              <a:gd name="connsiteX1" fmla="*/ 155170 w 428849"/>
              <a:gd name="connsiteY1" fmla="*/ 759 h 516596"/>
              <a:gd name="connsiteX2" fmla="*/ 315775 w 428849"/>
              <a:gd name="connsiteY2" fmla="*/ 230636 h 516596"/>
              <a:gd name="connsiteX3" fmla="*/ 418405 w 428849"/>
              <a:gd name="connsiteY3" fmla="*/ 515933 h 516596"/>
              <a:gd name="connsiteX4" fmla="*/ 8418 w 428849"/>
              <a:gd name="connsiteY4" fmla="*/ 299909 h 51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8849" h="516596">
                <a:moveTo>
                  <a:pt x="8418" y="299909"/>
                </a:moveTo>
                <a:cubicBezTo>
                  <a:pt x="-35454" y="214047"/>
                  <a:pt x="103944" y="12304"/>
                  <a:pt x="155170" y="759"/>
                </a:cubicBezTo>
                <a:cubicBezTo>
                  <a:pt x="206396" y="-10786"/>
                  <a:pt x="315775" y="111329"/>
                  <a:pt x="315775" y="230636"/>
                </a:cubicBezTo>
                <a:cubicBezTo>
                  <a:pt x="315775" y="349943"/>
                  <a:pt x="469631" y="504388"/>
                  <a:pt x="418405" y="515933"/>
                </a:cubicBezTo>
                <a:cubicBezTo>
                  <a:pt x="367179" y="527478"/>
                  <a:pt x="52290" y="385771"/>
                  <a:pt x="8418" y="299909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32" name="Oval 50"/>
          <p:cNvSpPr/>
          <p:nvPr/>
        </p:nvSpPr>
        <p:spPr>
          <a:xfrm rot="2223356">
            <a:off x="4873126" y="4094364"/>
            <a:ext cx="364042" cy="564159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487467"/>
              <a:gd name="connsiteY0" fmla="*/ 246310 h 466247"/>
              <a:gd name="connsiteX1" fmla="*/ 216024 w 487467"/>
              <a:gd name="connsiteY1" fmla="*/ 30286 h 466247"/>
              <a:gd name="connsiteX2" fmla="*/ 487467 w 487467"/>
              <a:gd name="connsiteY2" fmla="*/ 80056 h 466247"/>
              <a:gd name="connsiteX3" fmla="*/ 216024 w 487467"/>
              <a:gd name="connsiteY3" fmla="*/ 462334 h 466247"/>
              <a:gd name="connsiteX4" fmla="*/ 0 w 487467"/>
              <a:gd name="connsiteY4" fmla="*/ 246310 h 466247"/>
              <a:gd name="connsiteX0" fmla="*/ 7357 w 300861"/>
              <a:gd name="connsiteY0" fmla="*/ 246310 h 466247"/>
              <a:gd name="connsiteX1" fmla="*/ 29418 w 300861"/>
              <a:gd name="connsiteY1" fmla="*/ 30286 h 466247"/>
              <a:gd name="connsiteX2" fmla="*/ 300861 w 300861"/>
              <a:gd name="connsiteY2" fmla="*/ 80056 h 466247"/>
              <a:gd name="connsiteX3" fmla="*/ 29418 w 300861"/>
              <a:gd name="connsiteY3" fmla="*/ 462334 h 466247"/>
              <a:gd name="connsiteX4" fmla="*/ 7357 w 300861"/>
              <a:gd name="connsiteY4" fmla="*/ 246310 h 466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861" h="466247">
                <a:moveTo>
                  <a:pt x="7357" y="246310"/>
                </a:moveTo>
                <a:cubicBezTo>
                  <a:pt x="7357" y="127003"/>
                  <a:pt x="-19499" y="57995"/>
                  <a:pt x="29418" y="30286"/>
                </a:cubicBezTo>
                <a:cubicBezTo>
                  <a:pt x="78335" y="2577"/>
                  <a:pt x="300861" y="-39251"/>
                  <a:pt x="300861" y="80056"/>
                </a:cubicBezTo>
                <a:cubicBezTo>
                  <a:pt x="300861" y="199363"/>
                  <a:pt x="78335" y="434625"/>
                  <a:pt x="29418" y="462334"/>
                </a:cubicBezTo>
                <a:cubicBezTo>
                  <a:pt x="-19499" y="490043"/>
                  <a:pt x="7357" y="365617"/>
                  <a:pt x="7357" y="24631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34" name="Oval 45"/>
          <p:cNvSpPr/>
          <p:nvPr/>
        </p:nvSpPr>
        <p:spPr>
          <a:xfrm>
            <a:off x="5879638" y="2275760"/>
            <a:ext cx="363989" cy="354055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293503"/>
              <a:gd name="connsiteY0" fmla="*/ 216352 h 432898"/>
              <a:gd name="connsiteX1" fmla="*/ 216024 w 293503"/>
              <a:gd name="connsiteY1" fmla="*/ 328 h 432898"/>
              <a:gd name="connsiteX2" fmla="*/ 293503 w 293503"/>
              <a:gd name="connsiteY2" fmla="*/ 257915 h 432898"/>
              <a:gd name="connsiteX3" fmla="*/ 216024 w 293503"/>
              <a:gd name="connsiteY3" fmla="*/ 432376 h 432898"/>
              <a:gd name="connsiteX4" fmla="*/ 0 w 293503"/>
              <a:gd name="connsiteY4" fmla="*/ 216352 h 432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3503" h="432898">
                <a:moveTo>
                  <a:pt x="0" y="216352"/>
                </a:moveTo>
                <a:cubicBezTo>
                  <a:pt x="0" y="97045"/>
                  <a:pt x="167107" y="-6599"/>
                  <a:pt x="216024" y="328"/>
                </a:cubicBezTo>
                <a:cubicBezTo>
                  <a:pt x="264941" y="7255"/>
                  <a:pt x="293503" y="138608"/>
                  <a:pt x="293503" y="257915"/>
                </a:cubicBezTo>
                <a:cubicBezTo>
                  <a:pt x="293503" y="377222"/>
                  <a:pt x="264941" y="439303"/>
                  <a:pt x="216024" y="432376"/>
                </a:cubicBezTo>
                <a:cubicBezTo>
                  <a:pt x="167107" y="425449"/>
                  <a:pt x="0" y="335659"/>
                  <a:pt x="0" y="216352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39" name="Oval 54"/>
          <p:cNvSpPr/>
          <p:nvPr/>
        </p:nvSpPr>
        <p:spPr>
          <a:xfrm rot="11418774">
            <a:off x="4332018" y="2246515"/>
            <a:ext cx="435648" cy="384329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066 w 433114"/>
              <a:gd name="connsiteY0" fmla="*/ 368424 h 584448"/>
              <a:gd name="connsiteX1" fmla="*/ 161672 w 433114"/>
              <a:gd name="connsiteY1" fmla="*/ 0 h 584448"/>
              <a:gd name="connsiteX2" fmla="*/ 433114 w 433114"/>
              <a:gd name="connsiteY2" fmla="*/ 368424 h 584448"/>
              <a:gd name="connsiteX3" fmla="*/ 217090 w 433114"/>
              <a:gd name="connsiteY3" fmla="*/ 584448 h 584448"/>
              <a:gd name="connsiteX4" fmla="*/ 1066 w 433114"/>
              <a:gd name="connsiteY4" fmla="*/ 368424 h 584448"/>
              <a:gd name="connsiteX0" fmla="*/ 191913 w 623961"/>
              <a:gd name="connsiteY0" fmla="*/ 368424 h 590960"/>
              <a:gd name="connsiteX1" fmla="*/ 352519 w 623961"/>
              <a:gd name="connsiteY1" fmla="*/ 0 h 590960"/>
              <a:gd name="connsiteX2" fmla="*/ 623961 w 623961"/>
              <a:gd name="connsiteY2" fmla="*/ 368424 h 590960"/>
              <a:gd name="connsiteX3" fmla="*/ 407937 w 623961"/>
              <a:gd name="connsiteY3" fmla="*/ 584448 h 590960"/>
              <a:gd name="connsiteX4" fmla="*/ 5086 w 623961"/>
              <a:gd name="connsiteY4" fmla="*/ 519881 h 590960"/>
              <a:gd name="connsiteX5" fmla="*/ 191913 w 623961"/>
              <a:gd name="connsiteY5" fmla="*/ 368424 h 590960"/>
              <a:gd name="connsiteX0" fmla="*/ 191913 w 623961"/>
              <a:gd name="connsiteY0" fmla="*/ 245408 h 592634"/>
              <a:gd name="connsiteX1" fmla="*/ 352519 w 623961"/>
              <a:gd name="connsiteY1" fmla="*/ 1674 h 592634"/>
              <a:gd name="connsiteX2" fmla="*/ 623961 w 623961"/>
              <a:gd name="connsiteY2" fmla="*/ 370098 h 592634"/>
              <a:gd name="connsiteX3" fmla="*/ 407937 w 623961"/>
              <a:gd name="connsiteY3" fmla="*/ 586122 h 592634"/>
              <a:gd name="connsiteX4" fmla="*/ 5086 w 623961"/>
              <a:gd name="connsiteY4" fmla="*/ 521555 h 592634"/>
              <a:gd name="connsiteX5" fmla="*/ 191913 w 623961"/>
              <a:gd name="connsiteY5" fmla="*/ 245408 h 592634"/>
              <a:gd name="connsiteX0" fmla="*/ 191913 w 461915"/>
              <a:gd name="connsiteY0" fmla="*/ 244791 h 593724"/>
              <a:gd name="connsiteX1" fmla="*/ 352519 w 461915"/>
              <a:gd name="connsiteY1" fmla="*/ 1057 h 593724"/>
              <a:gd name="connsiteX2" fmla="*/ 457706 w 461915"/>
              <a:gd name="connsiteY2" fmla="*/ 341772 h 593724"/>
              <a:gd name="connsiteX3" fmla="*/ 407937 w 461915"/>
              <a:gd name="connsiteY3" fmla="*/ 585505 h 593724"/>
              <a:gd name="connsiteX4" fmla="*/ 5086 w 461915"/>
              <a:gd name="connsiteY4" fmla="*/ 520938 h 593724"/>
              <a:gd name="connsiteX5" fmla="*/ 191913 w 461915"/>
              <a:gd name="connsiteY5" fmla="*/ 244791 h 593724"/>
              <a:gd name="connsiteX0" fmla="*/ 191913 w 457706"/>
              <a:gd name="connsiteY0" fmla="*/ 244791 h 533116"/>
              <a:gd name="connsiteX1" fmla="*/ 352519 w 457706"/>
              <a:gd name="connsiteY1" fmla="*/ 1057 h 533116"/>
              <a:gd name="connsiteX2" fmla="*/ 457706 w 457706"/>
              <a:gd name="connsiteY2" fmla="*/ 341772 h 533116"/>
              <a:gd name="connsiteX3" fmla="*/ 338664 w 457706"/>
              <a:gd name="connsiteY3" fmla="*/ 474668 h 533116"/>
              <a:gd name="connsiteX4" fmla="*/ 5086 w 457706"/>
              <a:gd name="connsiteY4" fmla="*/ 520938 h 533116"/>
              <a:gd name="connsiteX5" fmla="*/ 191913 w 457706"/>
              <a:gd name="connsiteY5" fmla="*/ 244791 h 533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7706" h="533116">
                <a:moveTo>
                  <a:pt x="191913" y="244791"/>
                </a:moveTo>
                <a:cubicBezTo>
                  <a:pt x="249818" y="158144"/>
                  <a:pt x="308220" y="-15106"/>
                  <a:pt x="352519" y="1057"/>
                </a:cubicBezTo>
                <a:cubicBezTo>
                  <a:pt x="396818" y="17220"/>
                  <a:pt x="457706" y="222465"/>
                  <a:pt x="457706" y="341772"/>
                </a:cubicBezTo>
                <a:cubicBezTo>
                  <a:pt x="457706" y="461079"/>
                  <a:pt x="414101" y="444807"/>
                  <a:pt x="338664" y="474668"/>
                </a:cubicBezTo>
                <a:cubicBezTo>
                  <a:pt x="263227" y="504529"/>
                  <a:pt x="41090" y="556942"/>
                  <a:pt x="5086" y="520938"/>
                </a:cubicBezTo>
                <a:cubicBezTo>
                  <a:pt x="-30918" y="484934"/>
                  <a:pt x="134008" y="331438"/>
                  <a:pt x="191913" y="244791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41" name="Oval 45"/>
          <p:cNvSpPr/>
          <p:nvPr/>
        </p:nvSpPr>
        <p:spPr>
          <a:xfrm>
            <a:off x="5239665" y="2758781"/>
            <a:ext cx="355138" cy="523807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293503"/>
              <a:gd name="connsiteY0" fmla="*/ 216352 h 432898"/>
              <a:gd name="connsiteX1" fmla="*/ 216024 w 293503"/>
              <a:gd name="connsiteY1" fmla="*/ 328 h 432898"/>
              <a:gd name="connsiteX2" fmla="*/ 293503 w 293503"/>
              <a:gd name="connsiteY2" fmla="*/ 257915 h 432898"/>
              <a:gd name="connsiteX3" fmla="*/ 216024 w 293503"/>
              <a:gd name="connsiteY3" fmla="*/ 432376 h 432898"/>
              <a:gd name="connsiteX4" fmla="*/ 0 w 293503"/>
              <a:gd name="connsiteY4" fmla="*/ 216352 h 432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3503" h="432898">
                <a:moveTo>
                  <a:pt x="0" y="216352"/>
                </a:moveTo>
                <a:cubicBezTo>
                  <a:pt x="0" y="97045"/>
                  <a:pt x="167107" y="-6599"/>
                  <a:pt x="216024" y="328"/>
                </a:cubicBezTo>
                <a:cubicBezTo>
                  <a:pt x="264941" y="7255"/>
                  <a:pt x="293503" y="138608"/>
                  <a:pt x="293503" y="257915"/>
                </a:cubicBezTo>
                <a:cubicBezTo>
                  <a:pt x="293503" y="377222"/>
                  <a:pt x="264941" y="439303"/>
                  <a:pt x="216024" y="432376"/>
                </a:cubicBezTo>
                <a:cubicBezTo>
                  <a:pt x="167107" y="425449"/>
                  <a:pt x="0" y="335659"/>
                  <a:pt x="0" y="216352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42" name="Oval 52"/>
          <p:cNvSpPr/>
          <p:nvPr/>
        </p:nvSpPr>
        <p:spPr>
          <a:xfrm rot="4544579">
            <a:off x="4269752" y="3309097"/>
            <a:ext cx="522778" cy="363738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432048"/>
              <a:gd name="connsiteY0" fmla="*/ 84586 h 300610"/>
              <a:gd name="connsiteX1" fmla="*/ 216024 w 432048"/>
              <a:gd name="connsiteY1" fmla="*/ 7107 h 300610"/>
              <a:gd name="connsiteX2" fmla="*/ 432048 w 432048"/>
              <a:gd name="connsiteY2" fmla="*/ 84586 h 300610"/>
              <a:gd name="connsiteX3" fmla="*/ 216024 w 432048"/>
              <a:gd name="connsiteY3" fmla="*/ 300610 h 300610"/>
              <a:gd name="connsiteX4" fmla="*/ 0 w 432048"/>
              <a:gd name="connsiteY4" fmla="*/ 84586 h 30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048" h="300610">
                <a:moveTo>
                  <a:pt x="0" y="84586"/>
                </a:moveTo>
                <a:cubicBezTo>
                  <a:pt x="0" y="35669"/>
                  <a:pt x="96717" y="7107"/>
                  <a:pt x="216024" y="7107"/>
                </a:cubicBezTo>
                <a:cubicBezTo>
                  <a:pt x="335331" y="7107"/>
                  <a:pt x="432048" y="-34721"/>
                  <a:pt x="432048" y="84586"/>
                </a:cubicBezTo>
                <a:cubicBezTo>
                  <a:pt x="432048" y="203893"/>
                  <a:pt x="335331" y="300610"/>
                  <a:pt x="216024" y="300610"/>
                </a:cubicBezTo>
                <a:cubicBezTo>
                  <a:pt x="96717" y="300610"/>
                  <a:pt x="0" y="133503"/>
                  <a:pt x="0" y="84586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43" name="Oval 54"/>
          <p:cNvSpPr/>
          <p:nvPr/>
        </p:nvSpPr>
        <p:spPr>
          <a:xfrm>
            <a:off x="4347965" y="3698484"/>
            <a:ext cx="295721" cy="414481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066 w 433114"/>
              <a:gd name="connsiteY0" fmla="*/ 368424 h 584448"/>
              <a:gd name="connsiteX1" fmla="*/ 161672 w 433114"/>
              <a:gd name="connsiteY1" fmla="*/ 0 h 584448"/>
              <a:gd name="connsiteX2" fmla="*/ 433114 w 433114"/>
              <a:gd name="connsiteY2" fmla="*/ 368424 h 584448"/>
              <a:gd name="connsiteX3" fmla="*/ 217090 w 433114"/>
              <a:gd name="connsiteY3" fmla="*/ 584448 h 584448"/>
              <a:gd name="connsiteX4" fmla="*/ 1066 w 433114"/>
              <a:gd name="connsiteY4" fmla="*/ 368424 h 584448"/>
              <a:gd name="connsiteX0" fmla="*/ 191913 w 623961"/>
              <a:gd name="connsiteY0" fmla="*/ 368424 h 590960"/>
              <a:gd name="connsiteX1" fmla="*/ 352519 w 623961"/>
              <a:gd name="connsiteY1" fmla="*/ 0 h 590960"/>
              <a:gd name="connsiteX2" fmla="*/ 623961 w 623961"/>
              <a:gd name="connsiteY2" fmla="*/ 368424 h 590960"/>
              <a:gd name="connsiteX3" fmla="*/ 407937 w 623961"/>
              <a:gd name="connsiteY3" fmla="*/ 584448 h 590960"/>
              <a:gd name="connsiteX4" fmla="*/ 5086 w 623961"/>
              <a:gd name="connsiteY4" fmla="*/ 519881 h 590960"/>
              <a:gd name="connsiteX5" fmla="*/ 191913 w 623961"/>
              <a:gd name="connsiteY5" fmla="*/ 368424 h 590960"/>
              <a:gd name="connsiteX0" fmla="*/ 191913 w 623961"/>
              <a:gd name="connsiteY0" fmla="*/ 245408 h 592634"/>
              <a:gd name="connsiteX1" fmla="*/ 352519 w 623961"/>
              <a:gd name="connsiteY1" fmla="*/ 1674 h 592634"/>
              <a:gd name="connsiteX2" fmla="*/ 623961 w 623961"/>
              <a:gd name="connsiteY2" fmla="*/ 370098 h 592634"/>
              <a:gd name="connsiteX3" fmla="*/ 407937 w 623961"/>
              <a:gd name="connsiteY3" fmla="*/ 586122 h 592634"/>
              <a:gd name="connsiteX4" fmla="*/ 5086 w 623961"/>
              <a:gd name="connsiteY4" fmla="*/ 521555 h 592634"/>
              <a:gd name="connsiteX5" fmla="*/ 191913 w 623961"/>
              <a:gd name="connsiteY5" fmla="*/ 245408 h 592634"/>
              <a:gd name="connsiteX0" fmla="*/ 191913 w 461915"/>
              <a:gd name="connsiteY0" fmla="*/ 244791 h 593724"/>
              <a:gd name="connsiteX1" fmla="*/ 352519 w 461915"/>
              <a:gd name="connsiteY1" fmla="*/ 1057 h 593724"/>
              <a:gd name="connsiteX2" fmla="*/ 457706 w 461915"/>
              <a:gd name="connsiteY2" fmla="*/ 341772 h 593724"/>
              <a:gd name="connsiteX3" fmla="*/ 407937 w 461915"/>
              <a:gd name="connsiteY3" fmla="*/ 585505 h 593724"/>
              <a:gd name="connsiteX4" fmla="*/ 5086 w 461915"/>
              <a:gd name="connsiteY4" fmla="*/ 520938 h 593724"/>
              <a:gd name="connsiteX5" fmla="*/ 191913 w 461915"/>
              <a:gd name="connsiteY5" fmla="*/ 244791 h 593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1915" h="593724">
                <a:moveTo>
                  <a:pt x="191913" y="244791"/>
                </a:moveTo>
                <a:cubicBezTo>
                  <a:pt x="249818" y="158144"/>
                  <a:pt x="308220" y="-15106"/>
                  <a:pt x="352519" y="1057"/>
                </a:cubicBezTo>
                <a:cubicBezTo>
                  <a:pt x="396818" y="17220"/>
                  <a:pt x="457706" y="222465"/>
                  <a:pt x="457706" y="341772"/>
                </a:cubicBezTo>
                <a:cubicBezTo>
                  <a:pt x="457706" y="461079"/>
                  <a:pt x="483374" y="555644"/>
                  <a:pt x="407937" y="585505"/>
                </a:cubicBezTo>
                <a:cubicBezTo>
                  <a:pt x="332500" y="615366"/>
                  <a:pt x="41090" y="556942"/>
                  <a:pt x="5086" y="520938"/>
                </a:cubicBezTo>
                <a:cubicBezTo>
                  <a:pt x="-30918" y="484934"/>
                  <a:pt x="134008" y="331438"/>
                  <a:pt x="191913" y="244791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44" name="Oval 55"/>
          <p:cNvSpPr/>
          <p:nvPr/>
        </p:nvSpPr>
        <p:spPr>
          <a:xfrm>
            <a:off x="5859059" y="3417624"/>
            <a:ext cx="375319" cy="550911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550 w 433598"/>
              <a:gd name="connsiteY0" fmla="*/ 229879 h 445903"/>
              <a:gd name="connsiteX1" fmla="*/ 314556 w 433598"/>
              <a:gd name="connsiteY1" fmla="*/ 0 h 445903"/>
              <a:gd name="connsiteX2" fmla="*/ 433598 w 433598"/>
              <a:gd name="connsiteY2" fmla="*/ 229879 h 445903"/>
              <a:gd name="connsiteX3" fmla="*/ 217574 w 433598"/>
              <a:gd name="connsiteY3" fmla="*/ 445903 h 445903"/>
              <a:gd name="connsiteX4" fmla="*/ 1550 w 433598"/>
              <a:gd name="connsiteY4" fmla="*/ 229879 h 445903"/>
              <a:gd name="connsiteX0" fmla="*/ 2824 w 310181"/>
              <a:gd name="connsiteY0" fmla="*/ 97850 h 455298"/>
              <a:gd name="connsiteX1" fmla="*/ 191139 w 310181"/>
              <a:gd name="connsiteY1" fmla="*/ 6516 h 455298"/>
              <a:gd name="connsiteX2" fmla="*/ 310181 w 310181"/>
              <a:gd name="connsiteY2" fmla="*/ 236395 h 455298"/>
              <a:gd name="connsiteX3" fmla="*/ 94157 w 310181"/>
              <a:gd name="connsiteY3" fmla="*/ 452419 h 455298"/>
              <a:gd name="connsiteX4" fmla="*/ 2824 w 310181"/>
              <a:gd name="connsiteY4" fmla="*/ 97850 h 455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181" h="455298">
                <a:moveTo>
                  <a:pt x="2824" y="97850"/>
                </a:moveTo>
                <a:cubicBezTo>
                  <a:pt x="18988" y="23533"/>
                  <a:pt x="139913" y="-16575"/>
                  <a:pt x="191139" y="6516"/>
                </a:cubicBezTo>
                <a:cubicBezTo>
                  <a:pt x="242365" y="29607"/>
                  <a:pt x="310181" y="117088"/>
                  <a:pt x="310181" y="236395"/>
                </a:cubicBezTo>
                <a:cubicBezTo>
                  <a:pt x="310181" y="355702"/>
                  <a:pt x="145383" y="475510"/>
                  <a:pt x="94157" y="452419"/>
                </a:cubicBezTo>
                <a:cubicBezTo>
                  <a:pt x="42931" y="429328"/>
                  <a:pt x="-13340" y="172167"/>
                  <a:pt x="2824" y="9785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45" name="Oval 56"/>
          <p:cNvSpPr/>
          <p:nvPr/>
        </p:nvSpPr>
        <p:spPr>
          <a:xfrm rot="987013">
            <a:off x="4717239" y="3109617"/>
            <a:ext cx="504847" cy="566486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439053"/>
              <a:gd name="connsiteY0" fmla="*/ 251584 h 467608"/>
              <a:gd name="connsiteX1" fmla="*/ 216024 w 439053"/>
              <a:gd name="connsiteY1" fmla="*/ 35560 h 467608"/>
              <a:gd name="connsiteX2" fmla="*/ 410952 w 439053"/>
              <a:gd name="connsiteY2" fmla="*/ 21760 h 467608"/>
              <a:gd name="connsiteX3" fmla="*/ 432048 w 439053"/>
              <a:gd name="connsiteY3" fmla="*/ 251584 h 467608"/>
              <a:gd name="connsiteX4" fmla="*/ 216024 w 439053"/>
              <a:gd name="connsiteY4" fmla="*/ 467608 h 467608"/>
              <a:gd name="connsiteX5" fmla="*/ 0 w 439053"/>
              <a:gd name="connsiteY5" fmla="*/ 251584 h 467608"/>
              <a:gd name="connsiteX0" fmla="*/ 0 w 417229"/>
              <a:gd name="connsiteY0" fmla="*/ 251584 h 468170"/>
              <a:gd name="connsiteX1" fmla="*/ 216024 w 417229"/>
              <a:gd name="connsiteY1" fmla="*/ 35560 h 468170"/>
              <a:gd name="connsiteX2" fmla="*/ 410952 w 417229"/>
              <a:gd name="connsiteY2" fmla="*/ 21760 h 468170"/>
              <a:gd name="connsiteX3" fmla="*/ 307357 w 417229"/>
              <a:gd name="connsiteY3" fmla="*/ 196166 h 468170"/>
              <a:gd name="connsiteX4" fmla="*/ 216024 w 417229"/>
              <a:gd name="connsiteY4" fmla="*/ 467608 h 468170"/>
              <a:gd name="connsiteX5" fmla="*/ 0 w 417229"/>
              <a:gd name="connsiteY5" fmla="*/ 251584 h 468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7229" h="468170">
                <a:moveTo>
                  <a:pt x="0" y="251584"/>
                </a:moveTo>
                <a:cubicBezTo>
                  <a:pt x="0" y="132277"/>
                  <a:pt x="147532" y="73864"/>
                  <a:pt x="216024" y="35560"/>
                </a:cubicBezTo>
                <a:cubicBezTo>
                  <a:pt x="284516" y="-2744"/>
                  <a:pt x="374948" y="-14244"/>
                  <a:pt x="410952" y="21760"/>
                </a:cubicBezTo>
                <a:cubicBezTo>
                  <a:pt x="446956" y="57764"/>
                  <a:pt x="316754" y="121858"/>
                  <a:pt x="307357" y="196166"/>
                </a:cubicBezTo>
                <a:cubicBezTo>
                  <a:pt x="297960" y="270474"/>
                  <a:pt x="267250" y="458372"/>
                  <a:pt x="216024" y="467608"/>
                </a:cubicBezTo>
                <a:cubicBezTo>
                  <a:pt x="164798" y="476844"/>
                  <a:pt x="0" y="370891"/>
                  <a:pt x="0" y="251584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46" name="Oval 57"/>
          <p:cNvSpPr/>
          <p:nvPr/>
        </p:nvSpPr>
        <p:spPr>
          <a:xfrm>
            <a:off x="5724396" y="3009577"/>
            <a:ext cx="522778" cy="399931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432048"/>
              <a:gd name="connsiteY0" fmla="*/ 69916 h 285940"/>
              <a:gd name="connsiteX1" fmla="*/ 216024 w 432048"/>
              <a:gd name="connsiteY1" fmla="*/ 20147 h 285940"/>
              <a:gd name="connsiteX2" fmla="*/ 432048 w 432048"/>
              <a:gd name="connsiteY2" fmla="*/ 69916 h 285940"/>
              <a:gd name="connsiteX3" fmla="*/ 216024 w 432048"/>
              <a:gd name="connsiteY3" fmla="*/ 285940 h 285940"/>
              <a:gd name="connsiteX4" fmla="*/ 0 w 432048"/>
              <a:gd name="connsiteY4" fmla="*/ 69916 h 285940"/>
              <a:gd name="connsiteX0" fmla="*/ 0 w 432048"/>
              <a:gd name="connsiteY0" fmla="*/ 65859 h 281883"/>
              <a:gd name="connsiteX1" fmla="*/ 216024 w 432048"/>
              <a:gd name="connsiteY1" fmla="*/ 16090 h 281883"/>
              <a:gd name="connsiteX2" fmla="*/ 432048 w 432048"/>
              <a:gd name="connsiteY2" fmla="*/ 65859 h 281883"/>
              <a:gd name="connsiteX3" fmla="*/ 216024 w 432048"/>
              <a:gd name="connsiteY3" fmla="*/ 281883 h 281883"/>
              <a:gd name="connsiteX4" fmla="*/ 0 w 432048"/>
              <a:gd name="connsiteY4" fmla="*/ 65859 h 281883"/>
              <a:gd name="connsiteX0" fmla="*/ 0 w 432048"/>
              <a:gd name="connsiteY0" fmla="*/ 114498 h 330522"/>
              <a:gd name="connsiteX1" fmla="*/ 216024 w 432048"/>
              <a:gd name="connsiteY1" fmla="*/ 64729 h 330522"/>
              <a:gd name="connsiteX2" fmla="*/ 432048 w 432048"/>
              <a:gd name="connsiteY2" fmla="*/ 114498 h 330522"/>
              <a:gd name="connsiteX3" fmla="*/ 216024 w 432048"/>
              <a:gd name="connsiteY3" fmla="*/ 330522 h 330522"/>
              <a:gd name="connsiteX4" fmla="*/ 0 w 432048"/>
              <a:gd name="connsiteY4" fmla="*/ 114498 h 330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048" h="330522">
                <a:moveTo>
                  <a:pt x="0" y="114498"/>
                </a:moveTo>
                <a:cubicBezTo>
                  <a:pt x="0" y="70199"/>
                  <a:pt x="110572" y="175566"/>
                  <a:pt x="216024" y="64729"/>
                </a:cubicBezTo>
                <a:cubicBezTo>
                  <a:pt x="321476" y="-46108"/>
                  <a:pt x="432048" y="-4809"/>
                  <a:pt x="432048" y="114498"/>
                </a:cubicBezTo>
                <a:cubicBezTo>
                  <a:pt x="432048" y="233805"/>
                  <a:pt x="335331" y="330522"/>
                  <a:pt x="216024" y="330522"/>
                </a:cubicBezTo>
                <a:cubicBezTo>
                  <a:pt x="96717" y="330522"/>
                  <a:pt x="0" y="158797"/>
                  <a:pt x="0" y="114498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47" name="Oval 58"/>
          <p:cNvSpPr/>
          <p:nvPr/>
        </p:nvSpPr>
        <p:spPr>
          <a:xfrm>
            <a:off x="4744927" y="3606526"/>
            <a:ext cx="523175" cy="405433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328 w 432376"/>
              <a:gd name="connsiteY0" fmla="*/ 119044 h 335068"/>
              <a:gd name="connsiteX1" fmla="*/ 257915 w 432376"/>
              <a:gd name="connsiteY1" fmla="*/ 1 h 335068"/>
              <a:gd name="connsiteX2" fmla="*/ 432376 w 432376"/>
              <a:gd name="connsiteY2" fmla="*/ 119044 h 335068"/>
              <a:gd name="connsiteX3" fmla="*/ 216352 w 432376"/>
              <a:gd name="connsiteY3" fmla="*/ 335068 h 335068"/>
              <a:gd name="connsiteX4" fmla="*/ 328 w 432376"/>
              <a:gd name="connsiteY4" fmla="*/ 119044 h 335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376" h="335068">
                <a:moveTo>
                  <a:pt x="328" y="119044"/>
                </a:moveTo>
                <a:cubicBezTo>
                  <a:pt x="7255" y="63199"/>
                  <a:pt x="138608" y="1"/>
                  <a:pt x="257915" y="1"/>
                </a:cubicBezTo>
                <a:cubicBezTo>
                  <a:pt x="377222" y="1"/>
                  <a:pt x="432376" y="-263"/>
                  <a:pt x="432376" y="119044"/>
                </a:cubicBezTo>
                <a:cubicBezTo>
                  <a:pt x="432376" y="238351"/>
                  <a:pt x="335659" y="335068"/>
                  <a:pt x="216352" y="335068"/>
                </a:cubicBezTo>
                <a:cubicBezTo>
                  <a:pt x="97045" y="335068"/>
                  <a:pt x="-6599" y="174889"/>
                  <a:pt x="328" y="119044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48" name="Oval 60"/>
          <p:cNvSpPr/>
          <p:nvPr/>
        </p:nvSpPr>
        <p:spPr>
          <a:xfrm>
            <a:off x="5157073" y="3242944"/>
            <a:ext cx="388665" cy="522880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321211"/>
              <a:gd name="connsiteY0" fmla="*/ 216063 h 432132"/>
              <a:gd name="connsiteX1" fmla="*/ 216024 w 321211"/>
              <a:gd name="connsiteY1" fmla="*/ 39 h 432132"/>
              <a:gd name="connsiteX2" fmla="*/ 321211 w 321211"/>
              <a:gd name="connsiteY2" fmla="*/ 229917 h 432132"/>
              <a:gd name="connsiteX3" fmla="*/ 216024 w 321211"/>
              <a:gd name="connsiteY3" fmla="*/ 432087 h 432132"/>
              <a:gd name="connsiteX4" fmla="*/ 0 w 321211"/>
              <a:gd name="connsiteY4" fmla="*/ 216063 h 432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211" h="432132">
                <a:moveTo>
                  <a:pt x="0" y="216063"/>
                </a:moveTo>
                <a:cubicBezTo>
                  <a:pt x="0" y="96756"/>
                  <a:pt x="162489" y="-2270"/>
                  <a:pt x="216024" y="39"/>
                </a:cubicBezTo>
                <a:cubicBezTo>
                  <a:pt x="269559" y="2348"/>
                  <a:pt x="321211" y="110610"/>
                  <a:pt x="321211" y="229917"/>
                </a:cubicBezTo>
                <a:cubicBezTo>
                  <a:pt x="321211" y="349224"/>
                  <a:pt x="269559" y="434396"/>
                  <a:pt x="216024" y="432087"/>
                </a:cubicBezTo>
                <a:cubicBezTo>
                  <a:pt x="162489" y="429778"/>
                  <a:pt x="0" y="335370"/>
                  <a:pt x="0" y="216063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50" name="Oval 65"/>
          <p:cNvSpPr/>
          <p:nvPr/>
        </p:nvSpPr>
        <p:spPr>
          <a:xfrm rot="19618840">
            <a:off x="4940527" y="2284230"/>
            <a:ext cx="545919" cy="304846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7104 w 449152"/>
              <a:gd name="connsiteY0" fmla="*/ 119043 h 335067"/>
              <a:gd name="connsiteX1" fmla="*/ 94583 w 449152"/>
              <a:gd name="connsiteY1" fmla="*/ 1 h 335067"/>
              <a:gd name="connsiteX2" fmla="*/ 449152 w 449152"/>
              <a:gd name="connsiteY2" fmla="*/ 119043 h 335067"/>
              <a:gd name="connsiteX3" fmla="*/ 233128 w 449152"/>
              <a:gd name="connsiteY3" fmla="*/ 335067 h 335067"/>
              <a:gd name="connsiteX4" fmla="*/ 17104 w 449152"/>
              <a:gd name="connsiteY4" fmla="*/ 119043 h 335067"/>
              <a:gd name="connsiteX0" fmla="*/ 19125 w 451173"/>
              <a:gd name="connsiteY0" fmla="*/ 119043 h 251939"/>
              <a:gd name="connsiteX1" fmla="*/ 96604 w 451173"/>
              <a:gd name="connsiteY1" fmla="*/ 1 h 251939"/>
              <a:gd name="connsiteX2" fmla="*/ 451173 w 451173"/>
              <a:gd name="connsiteY2" fmla="*/ 119043 h 251939"/>
              <a:gd name="connsiteX3" fmla="*/ 262859 w 451173"/>
              <a:gd name="connsiteY3" fmla="*/ 251939 h 251939"/>
              <a:gd name="connsiteX4" fmla="*/ 19125 w 451173"/>
              <a:gd name="connsiteY4" fmla="*/ 119043 h 251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1173" h="251939">
                <a:moveTo>
                  <a:pt x="19125" y="119043"/>
                </a:moveTo>
                <a:cubicBezTo>
                  <a:pt x="-8584" y="77053"/>
                  <a:pt x="-22703" y="1"/>
                  <a:pt x="96604" y="1"/>
                </a:cubicBezTo>
                <a:cubicBezTo>
                  <a:pt x="215911" y="1"/>
                  <a:pt x="451173" y="-264"/>
                  <a:pt x="451173" y="119043"/>
                </a:cubicBezTo>
                <a:cubicBezTo>
                  <a:pt x="451173" y="238350"/>
                  <a:pt x="382166" y="251939"/>
                  <a:pt x="262859" y="251939"/>
                </a:cubicBezTo>
                <a:cubicBezTo>
                  <a:pt x="143552" y="251939"/>
                  <a:pt x="46834" y="161033"/>
                  <a:pt x="19125" y="119043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51" name="Oval 62"/>
          <p:cNvSpPr/>
          <p:nvPr/>
        </p:nvSpPr>
        <p:spPr>
          <a:xfrm rot="1135739">
            <a:off x="5318484" y="3980576"/>
            <a:ext cx="487944" cy="564573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959 w 434524"/>
              <a:gd name="connsiteY0" fmla="*/ 451552 h 667576"/>
              <a:gd name="connsiteX1" fmla="*/ 328820 w 434524"/>
              <a:gd name="connsiteY1" fmla="*/ 0 h 667576"/>
              <a:gd name="connsiteX2" fmla="*/ 434007 w 434524"/>
              <a:gd name="connsiteY2" fmla="*/ 451552 h 667576"/>
              <a:gd name="connsiteX3" fmla="*/ 217983 w 434524"/>
              <a:gd name="connsiteY3" fmla="*/ 667576 h 667576"/>
              <a:gd name="connsiteX4" fmla="*/ 1959 w 434524"/>
              <a:gd name="connsiteY4" fmla="*/ 451552 h 667576"/>
              <a:gd name="connsiteX0" fmla="*/ 814 w 599117"/>
              <a:gd name="connsiteY0" fmla="*/ 261438 h 676470"/>
              <a:gd name="connsiteX1" fmla="*/ 493930 w 599117"/>
              <a:gd name="connsiteY1" fmla="*/ 3850 h 676470"/>
              <a:gd name="connsiteX2" fmla="*/ 599117 w 599117"/>
              <a:gd name="connsiteY2" fmla="*/ 455402 h 676470"/>
              <a:gd name="connsiteX3" fmla="*/ 383093 w 599117"/>
              <a:gd name="connsiteY3" fmla="*/ 671426 h 676470"/>
              <a:gd name="connsiteX4" fmla="*/ 814 w 599117"/>
              <a:gd name="connsiteY4" fmla="*/ 261438 h 676470"/>
              <a:gd name="connsiteX0" fmla="*/ 5099 w 603402"/>
              <a:gd name="connsiteY0" fmla="*/ 260867 h 514009"/>
              <a:gd name="connsiteX1" fmla="*/ 498215 w 603402"/>
              <a:gd name="connsiteY1" fmla="*/ 3279 h 514009"/>
              <a:gd name="connsiteX2" fmla="*/ 603402 w 603402"/>
              <a:gd name="connsiteY2" fmla="*/ 454831 h 514009"/>
              <a:gd name="connsiteX3" fmla="*/ 262687 w 603402"/>
              <a:gd name="connsiteY3" fmla="*/ 449182 h 514009"/>
              <a:gd name="connsiteX4" fmla="*/ 5099 w 603402"/>
              <a:gd name="connsiteY4" fmla="*/ 260867 h 514009"/>
              <a:gd name="connsiteX0" fmla="*/ 4818 w 542792"/>
              <a:gd name="connsiteY0" fmla="*/ 257620 h 445968"/>
              <a:gd name="connsiteX1" fmla="*/ 497934 w 542792"/>
              <a:gd name="connsiteY1" fmla="*/ 32 h 445968"/>
              <a:gd name="connsiteX2" fmla="*/ 519994 w 542792"/>
              <a:gd name="connsiteY2" fmla="*/ 243766 h 445968"/>
              <a:gd name="connsiteX3" fmla="*/ 262406 w 542792"/>
              <a:gd name="connsiteY3" fmla="*/ 445935 h 445968"/>
              <a:gd name="connsiteX4" fmla="*/ 4818 w 542792"/>
              <a:gd name="connsiteY4" fmla="*/ 257620 h 445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2792" h="445968">
                <a:moveTo>
                  <a:pt x="4818" y="257620"/>
                </a:moveTo>
                <a:cubicBezTo>
                  <a:pt x="44073" y="183303"/>
                  <a:pt x="412071" y="2341"/>
                  <a:pt x="497934" y="32"/>
                </a:cubicBezTo>
                <a:cubicBezTo>
                  <a:pt x="583797" y="-2277"/>
                  <a:pt x="519994" y="124459"/>
                  <a:pt x="519994" y="243766"/>
                </a:cubicBezTo>
                <a:cubicBezTo>
                  <a:pt x="519994" y="363073"/>
                  <a:pt x="348269" y="443626"/>
                  <a:pt x="262406" y="445935"/>
                </a:cubicBezTo>
                <a:cubicBezTo>
                  <a:pt x="176543" y="448244"/>
                  <a:pt x="-34437" y="331937"/>
                  <a:pt x="4818" y="25762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52" name="Oval 64"/>
          <p:cNvSpPr/>
          <p:nvPr/>
        </p:nvSpPr>
        <p:spPr>
          <a:xfrm>
            <a:off x="4539560" y="2347196"/>
            <a:ext cx="439930" cy="453495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51 w 432199"/>
              <a:gd name="connsiteY0" fmla="*/ 64257 h 280281"/>
              <a:gd name="connsiteX1" fmla="*/ 243884 w 432199"/>
              <a:gd name="connsiteY1" fmla="*/ 28342 h 280281"/>
              <a:gd name="connsiteX2" fmla="*/ 432199 w 432199"/>
              <a:gd name="connsiteY2" fmla="*/ 64257 h 280281"/>
              <a:gd name="connsiteX3" fmla="*/ 216175 w 432199"/>
              <a:gd name="connsiteY3" fmla="*/ 280281 h 280281"/>
              <a:gd name="connsiteX4" fmla="*/ 151 w 432199"/>
              <a:gd name="connsiteY4" fmla="*/ 64257 h 280281"/>
              <a:gd name="connsiteX0" fmla="*/ 118 w 529148"/>
              <a:gd name="connsiteY0" fmla="*/ 164152 h 381722"/>
              <a:gd name="connsiteX1" fmla="*/ 243851 w 529148"/>
              <a:gd name="connsiteY1" fmla="*/ 128237 h 381722"/>
              <a:gd name="connsiteX2" fmla="*/ 529148 w 529148"/>
              <a:gd name="connsiteY2" fmla="*/ 39461 h 381722"/>
              <a:gd name="connsiteX3" fmla="*/ 216142 w 529148"/>
              <a:gd name="connsiteY3" fmla="*/ 380176 h 381722"/>
              <a:gd name="connsiteX4" fmla="*/ 118 w 529148"/>
              <a:gd name="connsiteY4" fmla="*/ 164152 h 381722"/>
              <a:gd name="connsiteX0" fmla="*/ 944 w 529974"/>
              <a:gd name="connsiteY0" fmla="*/ 185209 h 402905"/>
              <a:gd name="connsiteX1" fmla="*/ 300095 w 529974"/>
              <a:gd name="connsiteY1" fmla="*/ 52313 h 402905"/>
              <a:gd name="connsiteX2" fmla="*/ 529974 w 529974"/>
              <a:gd name="connsiteY2" fmla="*/ 60518 h 402905"/>
              <a:gd name="connsiteX3" fmla="*/ 216968 w 529974"/>
              <a:gd name="connsiteY3" fmla="*/ 401233 h 402905"/>
              <a:gd name="connsiteX4" fmla="*/ 944 w 529974"/>
              <a:gd name="connsiteY4" fmla="*/ 185209 h 402905"/>
              <a:gd name="connsiteX0" fmla="*/ 803 w 363578"/>
              <a:gd name="connsiteY0" fmla="*/ 157973 h 374789"/>
              <a:gd name="connsiteX1" fmla="*/ 299954 w 363578"/>
              <a:gd name="connsiteY1" fmla="*/ 25077 h 374789"/>
              <a:gd name="connsiteX2" fmla="*/ 363578 w 363578"/>
              <a:gd name="connsiteY2" fmla="*/ 74845 h 374789"/>
              <a:gd name="connsiteX3" fmla="*/ 216827 w 363578"/>
              <a:gd name="connsiteY3" fmla="*/ 373997 h 374789"/>
              <a:gd name="connsiteX4" fmla="*/ 803 w 363578"/>
              <a:gd name="connsiteY4" fmla="*/ 157973 h 374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3578" h="374789">
                <a:moveTo>
                  <a:pt x="803" y="157973"/>
                </a:moveTo>
                <a:cubicBezTo>
                  <a:pt x="14658" y="99820"/>
                  <a:pt x="239492" y="38932"/>
                  <a:pt x="299954" y="25077"/>
                </a:cubicBezTo>
                <a:cubicBezTo>
                  <a:pt x="360417" y="11222"/>
                  <a:pt x="363578" y="-44462"/>
                  <a:pt x="363578" y="74845"/>
                </a:cubicBezTo>
                <a:cubicBezTo>
                  <a:pt x="363578" y="194152"/>
                  <a:pt x="277290" y="360142"/>
                  <a:pt x="216827" y="373997"/>
                </a:cubicBezTo>
                <a:cubicBezTo>
                  <a:pt x="156365" y="387852"/>
                  <a:pt x="-13052" y="216126"/>
                  <a:pt x="803" y="157973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55" name="Oval 54"/>
          <p:cNvSpPr/>
          <p:nvPr/>
        </p:nvSpPr>
        <p:spPr>
          <a:xfrm>
            <a:off x="5388786" y="3387609"/>
            <a:ext cx="436284" cy="693719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066 w 433114"/>
              <a:gd name="connsiteY0" fmla="*/ 368424 h 584448"/>
              <a:gd name="connsiteX1" fmla="*/ 161672 w 433114"/>
              <a:gd name="connsiteY1" fmla="*/ 0 h 584448"/>
              <a:gd name="connsiteX2" fmla="*/ 433114 w 433114"/>
              <a:gd name="connsiteY2" fmla="*/ 368424 h 584448"/>
              <a:gd name="connsiteX3" fmla="*/ 217090 w 433114"/>
              <a:gd name="connsiteY3" fmla="*/ 584448 h 584448"/>
              <a:gd name="connsiteX4" fmla="*/ 1066 w 433114"/>
              <a:gd name="connsiteY4" fmla="*/ 368424 h 584448"/>
              <a:gd name="connsiteX0" fmla="*/ 191913 w 623961"/>
              <a:gd name="connsiteY0" fmla="*/ 368424 h 590960"/>
              <a:gd name="connsiteX1" fmla="*/ 352519 w 623961"/>
              <a:gd name="connsiteY1" fmla="*/ 0 h 590960"/>
              <a:gd name="connsiteX2" fmla="*/ 623961 w 623961"/>
              <a:gd name="connsiteY2" fmla="*/ 368424 h 590960"/>
              <a:gd name="connsiteX3" fmla="*/ 407937 w 623961"/>
              <a:gd name="connsiteY3" fmla="*/ 584448 h 590960"/>
              <a:gd name="connsiteX4" fmla="*/ 5086 w 623961"/>
              <a:gd name="connsiteY4" fmla="*/ 519881 h 590960"/>
              <a:gd name="connsiteX5" fmla="*/ 191913 w 623961"/>
              <a:gd name="connsiteY5" fmla="*/ 368424 h 590960"/>
              <a:gd name="connsiteX0" fmla="*/ 191913 w 623961"/>
              <a:gd name="connsiteY0" fmla="*/ 245408 h 592634"/>
              <a:gd name="connsiteX1" fmla="*/ 352519 w 623961"/>
              <a:gd name="connsiteY1" fmla="*/ 1674 h 592634"/>
              <a:gd name="connsiteX2" fmla="*/ 623961 w 623961"/>
              <a:gd name="connsiteY2" fmla="*/ 370098 h 592634"/>
              <a:gd name="connsiteX3" fmla="*/ 407937 w 623961"/>
              <a:gd name="connsiteY3" fmla="*/ 586122 h 592634"/>
              <a:gd name="connsiteX4" fmla="*/ 5086 w 623961"/>
              <a:gd name="connsiteY4" fmla="*/ 521555 h 592634"/>
              <a:gd name="connsiteX5" fmla="*/ 191913 w 623961"/>
              <a:gd name="connsiteY5" fmla="*/ 245408 h 592634"/>
              <a:gd name="connsiteX0" fmla="*/ 191913 w 461915"/>
              <a:gd name="connsiteY0" fmla="*/ 244791 h 593724"/>
              <a:gd name="connsiteX1" fmla="*/ 352519 w 461915"/>
              <a:gd name="connsiteY1" fmla="*/ 1057 h 593724"/>
              <a:gd name="connsiteX2" fmla="*/ 457706 w 461915"/>
              <a:gd name="connsiteY2" fmla="*/ 341772 h 593724"/>
              <a:gd name="connsiteX3" fmla="*/ 407937 w 461915"/>
              <a:gd name="connsiteY3" fmla="*/ 585505 h 593724"/>
              <a:gd name="connsiteX4" fmla="*/ 5086 w 461915"/>
              <a:gd name="connsiteY4" fmla="*/ 520938 h 593724"/>
              <a:gd name="connsiteX5" fmla="*/ 191913 w 461915"/>
              <a:gd name="connsiteY5" fmla="*/ 244791 h 593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1915" h="593724">
                <a:moveTo>
                  <a:pt x="191913" y="244791"/>
                </a:moveTo>
                <a:cubicBezTo>
                  <a:pt x="249818" y="158144"/>
                  <a:pt x="308220" y="-15106"/>
                  <a:pt x="352519" y="1057"/>
                </a:cubicBezTo>
                <a:cubicBezTo>
                  <a:pt x="396818" y="17220"/>
                  <a:pt x="457706" y="222465"/>
                  <a:pt x="457706" y="341772"/>
                </a:cubicBezTo>
                <a:cubicBezTo>
                  <a:pt x="457706" y="461079"/>
                  <a:pt x="483374" y="555644"/>
                  <a:pt x="407937" y="585505"/>
                </a:cubicBezTo>
                <a:cubicBezTo>
                  <a:pt x="332500" y="615366"/>
                  <a:pt x="41090" y="556942"/>
                  <a:pt x="5086" y="520938"/>
                </a:cubicBezTo>
                <a:cubicBezTo>
                  <a:pt x="-30918" y="484934"/>
                  <a:pt x="134008" y="331438"/>
                  <a:pt x="191913" y="244791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56" name="Oval 62"/>
          <p:cNvSpPr/>
          <p:nvPr/>
        </p:nvSpPr>
        <p:spPr>
          <a:xfrm>
            <a:off x="5433421" y="2258310"/>
            <a:ext cx="436284" cy="412239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959 w 434524"/>
              <a:gd name="connsiteY0" fmla="*/ 451552 h 667576"/>
              <a:gd name="connsiteX1" fmla="*/ 328820 w 434524"/>
              <a:gd name="connsiteY1" fmla="*/ 0 h 667576"/>
              <a:gd name="connsiteX2" fmla="*/ 434007 w 434524"/>
              <a:gd name="connsiteY2" fmla="*/ 451552 h 667576"/>
              <a:gd name="connsiteX3" fmla="*/ 217983 w 434524"/>
              <a:gd name="connsiteY3" fmla="*/ 667576 h 667576"/>
              <a:gd name="connsiteX4" fmla="*/ 1959 w 434524"/>
              <a:gd name="connsiteY4" fmla="*/ 451552 h 667576"/>
              <a:gd name="connsiteX0" fmla="*/ 814 w 599117"/>
              <a:gd name="connsiteY0" fmla="*/ 261438 h 676470"/>
              <a:gd name="connsiteX1" fmla="*/ 493930 w 599117"/>
              <a:gd name="connsiteY1" fmla="*/ 3850 h 676470"/>
              <a:gd name="connsiteX2" fmla="*/ 599117 w 599117"/>
              <a:gd name="connsiteY2" fmla="*/ 455402 h 676470"/>
              <a:gd name="connsiteX3" fmla="*/ 383093 w 599117"/>
              <a:gd name="connsiteY3" fmla="*/ 671426 h 676470"/>
              <a:gd name="connsiteX4" fmla="*/ 814 w 599117"/>
              <a:gd name="connsiteY4" fmla="*/ 261438 h 676470"/>
              <a:gd name="connsiteX0" fmla="*/ 5099 w 603402"/>
              <a:gd name="connsiteY0" fmla="*/ 260867 h 514009"/>
              <a:gd name="connsiteX1" fmla="*/ 498215 w 603402"/>
              <a:gd name="connsiteY1" fmla="*/ 3279 h 514009"/>
              <a:gd name="connsiteX2" fmla="*/ 603402 w 603402"/>
              <a:gd name="connsiteY2" fmla="*/ 454831 h 514009"/>
              <a:gd name="connsiteX3" fmla="*/ 262687 w 603402"/>
              <a:gd name="connsiteY3" fmla="*/ 449182 h 514009"/>
              <a:gd name="connsiteX4" fmla="*/ 5099 w 603402"/>
              <a:gd name="connsiteY4" fmla="*/ 260867 h 514009"/>
              <a:gd name="connsiteX0" fmla="*/ 4818 w 542792"/>
              <a:gd name="connsiteY0" fmla="*/ 257620 h 445968"/>
              <a:gd name="connsiteX1" fmla="*/ 497934 w 542792"/>
              <a:gd name="connsiteY1" fmla="*/ 32 h 445968"/>
              <a:gd name="connsiteX2" fmla="*/ 519994 w 542792"/>
              <a:gd name="connsiteY2" fmla="*/ 243766 h 445968"/>
              <a:gd name="connsiteX3" fmla="*/ 262406 w 542792"/>
              <a:gd name="connsiteY3" fmla="*/ 445935 h 445968"/>
              <a:gd name="connsiteX4" fmla="*/ 4818 w 542792"/>
              <a:gd name="connsiteY4" fmla="*/ 257620 h 445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2792" h="445968">
                <a:moveTo>
                  <a:pt x="4818" y="257620"/>
                </a:moveTo>
                <a:cubicBezTo>
                  <a:pt x="44073" y="183303"/>
                  <a:pt x="412071" y="2341"/>
                  <a:pt x="497934" y="32"/>
                </a:cubicBezTo>
                <a:cubicBezTo>
                  <a:pt x="583797" y="-2277"/>
                  <a:pt x="519994" y="124459"/>
                  <a:pt x="519994" y="243766"/>
                </a:cubicBezTo>
                <a:cubicBezTo>
                  <a:pt x="519994" y="363073"/>
                  <a:pt x="348269" y="443626"/>
                  <a:pt x="262406" y="445935"/>
                </a:cubicBezTo>
                <a:cubicBezTo>
                  <a:pt x="176543" y="448244"/>
                  <a:pt x="-34437" y="331937"/>
                  <a:pt x="4818" y="25762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57" name="Oval 64"/>
          <p:cNvSpPr/>
          <p:nvPr/>
        </p:nvSpPr>
        <p:spPr>
          <a:xfrm>
            <a:off x="4683189" y="2679400"/>
            <a:ext cx="539650" cy="446078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51 w 432199"/>
              <a:gd name="connsiteY0" fmla="*/ 64257 h 280281"/>
              <a:gd name="connsiteX1" fmla="*/ 243884 w 432199"/>
              <a:gd name="connsiteY1" fmla="*/ 28342 h 280281"/>
              <a:gd name="connsiteX2" fmla="*/ 432199 w 432199"/>
              <a:gd name="connsiteY2" fmla="*/ 64257 h 280281"/>
              <a:gd name="connsiteX3" fmla="*/ 216175 w 432199"/>
              <a:gd name="connsiteY3" fmla="*/ 280281 h 280281"/>
              <a:gd name="connsiteX4" fmla="*/ 151 w 432199"/>
              <a:gd name="connsiteY4" fmla="*/ 64257 h 280281"/>
              <a:gd name="connsiteX0" fmla="*/ 118 w 529148"/>
              <a:gd name="connsiteY0" fmla="*/ 164152 h 381722"/>
              <a:gd name="connsiteX1" fmla="*/ 243851 w 529148"/>
              <a:gd name="connsiteY1" fmla="*/ 128237 h 381722"/>
              <a:gd name="connsiteX2" fmla="*/ 529148 w 529148"/>
              <a:gd name="connsiteY2" fmla="*/ 39461 h 381722"/>
              <a:gd name="connsiteX3" fmla="*/ 216142 w 529148"/>
              <a:gd name="connsiteY3" fmla="*/ 380176 h 381722"/>
              <a:gd name="connsiteX4" fmla="*/ 118 w 529148"/>
              <a:gd name="connsiteY4" fmla="*/ 164152 h 381722"/>
              <a:gd name="connsiteX0" fmla="*/ 944 w 529974"/>
              <a:gd name="connsiteY0" fmla="*/ 185209 h 402905"/>
              <a:gd name="connsiteX1" fmla="*/ 300095 w 529974"/>
              <a:gd name="connsiteY1" fmla="*/ 52313 h 402905"/>
              <a:gd name="connsiteX2" fmla="*/ 529974 w 529974"/>
              <a:gd name="connsiteY2" fmla="*/ 60518 h 402905"/>
              <a:gd name="connsiteX3" fmla="*/ 216968 w 529974"/>
              <a:gd name="connsiteY3" fmla="*/ 401233 h 402905"/>
              <a:gd name="connsiteX4" fmla="*/ 944 w 529974"/>
              <a:gd name="connsiteY4" fmla="*/ 185209 h 402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9974" h="402905">
                <a:moveTo>
                  <a:pt x="944" y="185209"/>
                </a:moveTo>
                <a:cubicBezTo>
                  <a:pt x="14799" y="127056"/>
                  <a:pt x="211923" y="73095"/>
                  <a:pt x="300095" y="52313"/>
                </a:cubicBezTo>
                <a:cubicBezTo>
                  <a:pt x="388267" y="31531"/>
                  <a:pt x="529974" y="-58789"/>
                  <a:pt x="529974" y="60518"/>
                </a:cubicBezTo>
                <a:cubicBezTo>
                  <a:pt x="529974" y="179825"/>
                  <a:pt x="305140" y="380451"/>
                  <a:pt x="216968" y="401233"/>
                </a:cubicBezTo>
                <a:cubicBezTo>
                  <a:pt x="128796" y="422015"/>
                  <a:pt x="-12911" y="243362"/>
                  <a:pt x="944" y="185209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58" name="Oval 65"/>
          <p:cNvSpPr/>
          <p:nvPr/>
        </p:nvSpPr>
        <p:spPr>
          <a:xfrm rot="19396308">
            <a:off x="5718830" y="2759467"/>
            <a:ext cx="545919" cy="304846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7104 w 449152"/>
              <a:gd name="connsiteY0" fmla="*/ 119043 h 335067"/>
              <a:gd name="connsiteX1" fmla="*/ 94583 w 449152"/>
              <a:gd name="connsiteY1" fmla="*/ 1 h 335067"/>
              <a:gd name="connsiteX2" fmla="*/ 449152 w 449152"/>
              <a:gd name="connsiteY2" fmla="*/ 119043 h 335067"/>
              <a:gd name="connsiteX3" fmla="*/ 233128 w 449152"/>
              <a:gd name="connsiteY3" fmla="*/ 335067 h 335067"/>
              <a:gd name="connsiteX4" fmla="*/ 17104 w 449152"/>
              <a:gd name="connsiteY4" fmla="*/ 119043 h 335067"/>
              <a:gd name="connsiteX0" fmla="*/ 19125 w 451173"/>
              <a:gd name="connsiteY0" fmla="*/ 119043 h 251939"/>
              <a:gd name="connsiteX1" fmla="*/ 96604 w 451173"/>
              <a:gd name="connsiteY1" fmla="*/ 1 h 251939"/>
              <a:gd name="connsiteX2" fmla="*/ 451173 w 451173"/>
              <a:gd name="connsiteY2" fmla="*/ 119043 h 251939"/>
              <a:gd name="connsiteX3" fmla="*/ 262859 w 451173"/>
              <a:gd name="connsiteY3" fmla="*/ 251939 h 251939"/>
              <a:gd name="connsiteX4" fmla="*/ 19125 w 451173"/>
              <a:gd name="connsiteY4" fmla="*/ 119043 h 251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1173" h="251939">
                <a:moveTo>
                  <a:pt x="19125" y="119043"/>
                </a:moveTo>
                <a:cubicBezTo>
                  <a:pt x="-8584" y="77053"/>
                  <a:pt x="-22703" y="1"/>
                  <a:pt x="96604" y="1"/>
                </a:cubicBezTo>
                <a:cubicBezTo>
                  <a:pt x="215911" y="1"/>
                  <a:pt x="451173" y="-264"/>
                  <a:pt x="451173" y="119043"/>
                </a:cubicBezTo>
                <a:cubicBezTo>
                  <a:pt x="451173" y="238350"/>
                  <a:pt x="382166" y="251939"/>
                  <a:pt x="262859" y="251939"/>
                </a:cubicBezTo>
                <a:cubicBezTo>
                  <a:pt x="143552" y="251939"/>
                  <a:pt x="46834" y="161033"/>
                  <a:pt x="19125" y="119043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59" name="Oval 57"/>
          <p:cNvSpPr/>
          <p:nvPr/>
        </p:nvSpPr>
        <p:spPr>
          <a:xfrm>
            <a:off x="4356507" y="4118023"/>
            <a:ext cx="435648" cy="403884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432048"/>
              <a:gd name="connsiteY0" fmla="*/ 69916 h 285940"/>
              <a:gd name="connsiteX1" fmla="*/ 216024 w 432048"/>
              <a:gd name="connsiteY1" fmla="*/ 20147 h 285940"/>
              <a:gd name="connsiteX2" fmla="*/ 432048 w 432048"/>
              <a:gd name="connsiteY2" fmla="*/ 69916 h 285940"/>
              <a:gd name="connsiteX3" fmla="*/ 216024 w 432048"/>
              <a:gd name="connsiteY3" fmla="*/ 285940 h 285940"/>
              <a:gd name="connsiteX4" fmla="*/ 0 w 432048"/>
              <a:gd name="connsiteY4" fmla="*/ 69916 h 285940"/>
              <a:gd name="connsiteX0" fmla="*/ 0 w 432048"/>
              <a:gd name="connsiteY0" fmla="*/ 65859 h 281883"/>
              <a:gd name="connsiteX1" fmla="*/ 216024 w 432048"/>
              <a:gd name="connsiteY1" fmla="*/ 16090 h 281883"/>
              <a:gd name="connsiteX2" fmla="*/ 432048 w 432048"/>
              <a:gd name="connsiteY2" fmla="*/ 65859 h 281883"/>
              <a:gd name="connsiteX3" fmla="*/ 216024 w 432048"/>
              <a:gd name="connsiteY3" fmla="*/ 281883 h 281883"/>
              <a:gd name="connsiteX4" fmla="*/ 0 w 432048"/>
              <a:gd name="connsiteY4" fmla="*/ 65859 h 281883"/>
              <a:gd name="connsiteX0" fmla="*/ 0 w 432048"/>
              <a:gd name="connsiteY0" fmla="*/ 114498 h 330522"/>
              <a:gd name="connsiteX1" fmla="*/ 216024 w 432048"/>
              <a:gd name="connsiteY1" fmla="*/ 64729 h 330522"/>
              <a:gd name="connsiteX2" fmla="*/ 432048 w 432048"/>
              <a:gd name="connsiteY2" fmla="*/ 114498 h 330522"/>
              <a:gd name="connsiteX3" fmla="*/ 216024 w 432048"/>
              <a:gd name="connsiteY3" fmla="*/ 330522 h 330522"/>
              <a:gd name="connsiteX4" fmla="*/ 0 w 432048"/>
              <a:gd name="connsiteY4" fmla="*/ 114498 h 330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048" h="330522">
                <a:moveTo>
                  <a:pt x="0" y="114498"/>
                </a:moveTo>
                <a:cubicBezTo>
                  <a:pt x="0" y="70199"/>
                  <a:pt x="110572" y="175566"/>
                  <a:pt x="216024" y="64729"/>
                </a:cubicBezTo>
                <a:cubicBezTo>
                  <a:pt x="321476" y="-46108"/>
                  <a:pt x="432048" y="-4809"/>
                  <a:pt x="432048" y="114498"/>
                </a:cubicBezTo>
                <a:cubicBezTo>
                  <a:pt x="432048" y="233805"/>
                  <a:pt x="335331" y="330522"/>
                  <a:pt x="216024" y="330522"/>
                </a:cubicBezTo>
                <a:cubicBezTo>
                  <a:pt x="96717" y="330522"/>
                  <a:pt x="0" y="158797"/>
                  <a:pt x="0" y="114498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61" name="Oval 53"/>
          <p:cNvSpPr/>
          <p:nvPr/>
        </p:nvSpPr>
        <p:spPr>
          <a:xfrm rot="2937682">
            <a:off x="4311392" y="2710681"/>
            <a:ext cx="361560" cy="314012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626011"/>
              <a:gd name="connsiteY0" fmla="*/ 216024 h 432048"/>
              <a:gd name="connsiteX1" fmla="*/ 409987 w 626011"/>
              <a:gd name="connsiteY1" fmla="*/ 0 h 432048"/>
              <a:gd name="connsiteX2" fmla="*/ 626011 w 626011"/>
              <a:gd name="connsiteY2" fmla="*/ 216024 h 432048"/>
              <a:gd name="connsiteX3" fmla="*/ 409987 w 626011"/>
              <a:gd name="connsiteY3" fmla="*/ 432048 h 432048"/>
              <a:gd name="connsiteX4" fmla="*/ 0 w 626011"/>
              <a:gd name="connsiteY4" fmla="*/ 216024 h 432048"/>
              <a:gd name="connsiteX0" fmla="*/ 55 w 626066"/>
              <a:gd name="connsiteY0" fmla="*/ 84585 h 300609"/>
              <a:gd name="connsiteX1" fmla="*/ 382333 w 626066"/>
              <a:gd name="connsiteY1" fmla="*/ 7107 h 300609"/>
              <a:gd name="connsiteX2" fmla="*/ 626066 w 626066"/>
              <a:gd name="connsiteY2" fmla="*/ 84585 h 300609"/>
              <a:gd name="connsiteX3" fmla="*/ 410042 w 626066"/>
              <a:gd name="connsiteY3" fmla="*/ 300609 h 300609"/>
              <a:gd name="connsiteX4" fmla="*/ 55 w 626066"/>
              <a:gd name="connsiteY4" fmla="*/ 84585 h 300609"/>
              <a:gd name="connsiteX0" fmla="*/ 130 w 626141"/>
              <a:gd name="connsiteY0" fmla="*/ 202169 h 418193"/>
              <a:gd name="connsiteX1" fmla="*/ 368554 w 626141"/>
              <a:gd name="connsiteY1" fmla="*/ 0 h 418193"/>
              <a:gd name="connsiteX2" fmla="*/ 626141 w 626141"/>
              <a:gd name="connsiteY2" fmla="*/ 202169 h 418193"/>
              <a:gd name="connsiteX3" fmla="*/ 410117 w 626141"/>
              <a:gd name="connsiteY3" fmla="*/ 418193 h 418193"/>
              <a:gd name="connsiteX4" fmla="*/ 130 w 626141"/>
              <a:gd name="connsiteY4" fmla="*/ 202169 h 418193"/>
              <a:gd name="connsiteX0" fmla="*/ 122 w 501442"/>
              <a:gd name="connsiteY0" fmla="*/ 202169 h 418193"/>
              <a:gd name="connsiteX1" fmla="*/ 368546 w 501442"/>
              <a:gd name="connsiteY1" fmla="*/ 0 h 418193"/>
              <a:gd name="connsiteX2" fmla="*/ 501442 w 501442"/>
              <a:gd name="connsiteY2" fmla="*/ 202169 h 418193"/>
              <a:gd name="connsiteX3" fmla="*/ 410109 w 501442"/>
              <a:gd name="connsiteY3" fmla="*/ 418193 h 418193"/>
              <a:gd name="connsiteX4" fmla="*/ 122 w 501442"/>
              <a:gd name="connsiteY4" fmla="*/ 202169 h 418193"/>
              <a:gd name="connsiteX0" fmla="*/ 10180 w 511500"/>
              <a:gd name="connsiteY0" fmla="*/ 299150 h 515174"/>
              <a:gd name="connsiteX1" fmla="*/ 156932 w 511500"/>
              <a:gd name="connsiteY1" fmla="*/ 0 h 515174"/>
              <a:gd name="connsiteX2" fmla="*/ 511500 w 511500"/>
              <a:gd name="connsiteY2" fmla="*/ 299150 h 515174"/>
              <a:gd name="connsiteX3" fmla="*/ 420167 w 511500"/>
              <a:gd name="connsiteY3" fmla="*/ 515174 h 515174"/>
              <a:gd name="connsiteX4" fmla="*/ 10180 w 511500"/>
              <a:gd name="connsiteY4" fmla="*/ 299150 h 515174"/>
              <a:gd name="connsiteX0" fmla="*/ 8418 w 428849"/>
              <a:gd name="connsiteY0" fmla="*/ 299909 h 516596"/>
              <a:gd name="connsiteX1" fmla="*/ 155170 w 428849"/>
              <a:gd name="connsiteY1" fmla="*/ 759 h 516596"/>
              <a:gd name="connsiteX2" fmla="*/ 315775 w 428849"/>
              <a:gd name="connsiteY2" fmla="*/ 230636 h 516596"/>
              <a:gd name="connsiteX3" fmla="*/ 418405 w 428849"/>
              <a:gd name="connsiteY3" fmla="*/ 515933 h 516596"/>
              <a:gd name="connsiteX4" fmla="*/ 8418 w 428849"/>
              <a:gd name="connsiteY4" fmla="*/ 299909 h 51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8849" h="516596">
                <a:moveTo>
                  <a:pt x="8418" y="299909"/>
                </a:moveTo>
                <a:cubicBezTo>
                  <a:pt x="-35454" y="214047"/>
                  <a:pt x="103944" y="12304"/>
                  <a:pt x="155170" y="759"/>
                </a:cubicBezTo>
                <a:cubicBezTo>
                  <a:pt x="206396" y="-10786"/>
                  <a:pt x="315775" y="111329"/>
                  <a:pt x="315775" y="230636"/>
                </a:cubicBezTo>
                <a:cubicBezTo>
                  <a:pt x="315775" y="349943"/>
                  <a:pt x="469631" y="504388"/>
                  <a:pt x="418405" y="515933"/>
                </a:cubicBezTo>
                <a:cubicBezTo>
                  <a:pt x="367179" y="527478"/>
                  <a:pt x="52290" y="385771"/>
                  <a:pt x="8418" y="29990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62" name="Oval 50"/>
          <p:cNvSpPr/>
          <p:nvPr/>
        </p:nvSpPr>
        <p:spPr>
          <a:xfrm rot="2223356">
            <a:off x="4918392" y="4161275"/>
            <a:ext cx="273510" cy="423861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487467"/>
              <a:gd name="connsiteY0" fmla="*/ 246310 h 466247"/>
              <a:gd name="connsiteX1" fmla="*/ 216024 w 487467"/>
              <a:gd name="connsiteY1" fmla="*/ 30286 h 466247"/>
              <a:gd name="connsiteX2" fmla="*/ 487467 w 487467"/>
              <a:gd name="connsiteY2" fmla="*/ 80056 h 466247"/>
              <a:gd name="connsiteX3" fmla="*/ 216024 w 487467"/>
              <a:gd name="connsiteY3" fmla="*/ 462334 h 466247"/>
              <a:gd name="connsiteX4" fmla="*/ 0 w 487467"/>
              <a:gd name="connsiteY4" fmla="*/ 246310 h 466247"/>
              <a:gd name="connsiteX0" fmla="*/ 7357 w 300861"/>
              <a:gd name="connsiteY0" fmla="*/ 246310 h 466247"/>
              <a:gd name="connsiteX1" fmla="*/ 29418 w 300861"/>
              <a:gd name="connsiteY1" fmla="*/ 30286 h 466247"/>
              <a:gd name="connsiteX2" fmla="*/ 300861 w 300861"/>
              <a:gd name="connsiteY2" fmla="*/ 80056 h 466247"/>
              <a:gd name="connsiteX3" fmla="*/ 29418 w 300861"/>
              <a:gd name="connsiteY3" fmla="*/ 462334 h 466247"/>
              <a:gd name="connsiteX4" fmla="*/ 7357 w 300861"/>
              <a:gd name="connsiteY4" fmla="*/ 246310 h 466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861" h="466247">
                <a:moveTo>
                  <a:pt x="7357" y="246310"/>
                </a:moveTo>
                <a:cubicBezTo>
                  <a:pt x="7357" y="127003"/>
                  <a:pt x="-19499" y="57995"/>
                  <a:pt x="29418" y="30286"/>
                </a:cubicBezTo>
                <a:cubicBezTo>
                  <a:pt x="78335" y="2577"/>
                  <a:pt x="300861" y="-39251"/>
                  <a:pt x="300861" y="80056"/>
                </a:cubicBezTo>
                <a:cubicBezTo>
                  <a:pt x="300861" y="199363"/>
                  <a:pt x="78335" y="434625"/>
                  <a:pt x="29418" y="462334"/>
                </a:cubicBezTo>
                <a:cubicBezTo>
                  <a:pt x="-19499" y="490043"/>
                  <a:pt x="7357" y="365617"/>
                  <a:pt x="7357" y="24631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64" name="Oval 45"/>
          <p:cNvSpPr/>
          <p:nvPr/>
        </p:nvSpPr>
        <p:spPr>
          <a:xfrm>
            <a:off x="5924897" y="2316546"/>
            <a:ext cx="273470" cy="266006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293503"/>
              <a:gd name="connsiteY0" fmla="*/ 216352 h 432898"/>
              <a:gd name="connsiteX1" fmla="*/ 216024 w 293503"/>
              <a:gd name="connsiteY1" fmla="*/ 328 h 432898"/>
              <a:gd name="connsiteX2" fmla="*/ 293503 w 293503"/>
              <a:gd name="connsiteY2" fmla="*/ 257915 h 432898"/>
              <a:gd name="connsiteX3" fmla="*/ 216024 w 293503"/>
              <a:gd name="connsiteY3" fmla="*/ 432376 h 432898"/>
              <a:gd name="connsiteX4" fmla="*/ 0 w 293503"/>
              <a:gd name="connsiteY4" fmla="*/ 216352 h 432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3503" h="432898">
                <a:moveTo>
                  <a:pt x="0" y="216352"/>
                </a:moveTo>
                <a:cubicBezTo>
                  <a:pt x="0" y="97045"/>
                  <a:pt x="167107" y="-6599"/>
                  <a:pt x="216024" y="328"/>
                </a:cubicBezTo>
                <a:cubicBezTo>
                  <a:pt x="264941" y="7255"/>
                  <a:pt x="293503" y="138608"/>
                  <a:pt x="293503" y="257915"/>
                </a:cubicBezTo>
                <a:cubicBezTo>
                  <a:pt x="293503" y="377222"/>
                  <a:pt x="264941" y="439303"/>
                  <a:pt x="216024" y="432376"/>
                </a:cubicBezTo>
                <a:cubicBezTo>
                  <a:pt x="167107" y="425449"/>
                  <a:pt x="0" y="335659"/>
                  <a:pt x="0" y="21635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69" name="Oval 54"/>
          <p:cNvSpPr/>
          <p:nvPr/>
        </p:nvSpPr>
        <p:spPr>
          <a:xfrm rot="11418774">
            <a:off x="4371840" y="2276856"/>
            <a:ext cx="327309" cy="288752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066 w 433114"/>
              <a:gd name="connsiteY0" fmla="*/ 368424 h 584448"/>
              <a:gd name="connsiteX1" fmla="*/ 161672 w 433114"/>
              <a:gd name="connsiteY1" fmla="*/ 0 h 584448"/>
              <a:gd name="connsiteX2" fmla="*/ 433114 w 433114"/>
              <a:gd name="connsiteY2" fmla="*/ 368424 h 584448"/>
              <a:gd name="connsiteX3" fmla="*/ 217090 w 433114"/>
              <a:gd name="connsiteY3" fmla="*/ 584448 h 584448"/>
              <a:gd name="connsiteX4" fmla="*/ 1066 w 433114"/>
              <a:gd name="connsiteY4" fmla="*/ 368424 h 584448"/>
              <a:gd name="connsiteX0" fmla="*/ 191913 w 623961"/>
              <a:gd name="connsiteY0" fmla="*/ 368424 h 590960"/>
              <a:gd name="connsiteX1" fmla="*/ 352519 w 623961"/>
              <a:gd name="connsiteY1" fmla="*/ 0 h 590960"/>
              <a:gd name="connsiteX2" fmla="*/ 623961 w 623961"/>
              <a:gd name="connsiteY2" fmla="*/ 368424 h 590960"/>
              <a:gd name="connsiteX3" fmla="*/ 407937 w 623961"/>
              <a:gd name="connsiteY3" fmla="*/ 584448 h 590960"/>
              <a:gd name="connsiteX4" fmla="*/ 5086 w 623961"/>
              <a:gd name="connsiteY4" fmla="*/ 519881 h 590960"/>
              <a:gd name="connsiteX5" fmla="*/ 191913 w 623961"/>
              <a:gd name="connsiteY5" fmla="*/ 368424 h 590960"/>
              <a:gd name="connsiteX0" fmla="*/ 191913 w 623961"/>
              <a:gd name="connsiteY0" fmla="*/ 245408 h 592634"/>
              <a:gd name="connsiteX1" fmla="*/ 352519 w 623961"/>
              <a:gd name="connsiteY1" fmla="*/ 1674 h 592634"/>
              <a:gd name="connsiteX2" fmla="*/ 623961 w 623961"/>
              <a:gd name="connsiteY2" fmla="*/ 370098 h 592634"/>
              <a:gd name="connsiteX3" fmla="*/ 407937 w 623961"/>
              <a:gd name="connsiteY3" fmla="*/ 586122 h 592634"/>
              <a:gd name="connsiteX4" fmla="*/ 5086 w 623961"/>
              <a:gd name="connsiteY4" fmla="*/ 521555 h 592634"/>
              <a:gd name="connsiteX5" fmla="*/ 191913 w 623961"/>
              <a:gd name="connsiteY5" fmla="*/ 245408 h 592634"/>
              <a:gd name="connsiteX0" fmla="*/ 191913 w 461915"/>
              <a:gd name="connsiteY0" fmla="*/ 244791 h 593724"/>
              <a:gd name="connsiteX1" fmla="*/ 352519 w 461915"/>
              <a:gd name="connsiteY1" fmla="*/ 1057 h 593724"/>
              <a:gd name="connsiteX2" fmla="*/ 457706 w 461915"/>
              <a:gd name="connsiteY2" fmla="*/ 341772 h 593724"/>
              <a:gd name="connsiteX3" fmla="*/ 407937 w 461915"/>
              <a:gd name="connsiteY3" fmla="*/ 585505 h 593724"/>
              <a:gd name="connsiteX4" fmla="*/ 5086 w 461915"/>
              <a:gd name="connsiteY4" fmla="*/ 520938 h 593724"/>
              <a:gd name="connsiteX5" fmla="*/ 191913 w 461915"/>
              <a:gd name="connsiteY5" fmla="*/ 244791 h 593724"/>
              <a:gd name="connsiteX0" fmla="*/ 191913 w 457706"/>
              <a:gd name="connsiteY0" fmla="*/ 244791 h 533116"/>
              <a:gd name="connsiteX1" fmla="*/ 352519 w 457706"/>
              <a:gd name="connsiteY1" fmla="*/ 1057 h 533116"/>
              <a:gd name="connsiteX2" fmla="*/ 457706 w 457706"/>
              <a:gd name="connsiteY2" fmla="*/ 341772 h 533116"/>
              <a:gd name="connsiteX3" fmla="*/ 338664 w 457706"/>
              <a:gd name="connsiteY3" fmla="*/ 474668 h 533116"/>
              <a:gd name="connsiteX4" fmla="*/ 5086 w 457706"/>
              <a:gd name="connsiteY4" fmla="*/ 520938 h 533116"/>
              <a:gd name="connsiteX5" fmla="*/ 191913 w 457706"/>
              <a:gd name="connsiteY5" fmla="*/ 244791 h 533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7706" h="533116">
                <a:moveTo>
                  <a:pt x="191913" y="244791"/>
                </a:moveTo>
                <a:cubicBezTo>
                  <a:pt x="249818" y="158144"/>
                  <a:pt x="308220" y="-15106"/>
                  <a:pt x="352519" y="1057"/>
                </a:cubicBezTo>
                <a:cubicBezTo>
                  <a:pt x="396818" y="17220"/>
                  <a:pt x="457706" y="222465"/>
                  <a:pt x="457706" y="341772"/>
                </a:cubicBezTo>
                <a:cubicBezTo>
                  <a:pt x="457706" y="461079"/>
                  <a:pt x="414101" y="444807"/>
                  <a:pt x="338664" y="474668"/>
                </a:cubicBezTo>
                <a:cubicBezTo>
                  <a:pt x="263227" y="504529"/>
                  <a:pt x="41090" y="556942"/>
                  <a:pt x="5086" y="520938"/>
                </a:cubicBezTo>
                <a:cubicBezTo>
                  <a:pt x="-30918" y="484934"/>
                  <a:pt x="134008" y="331438"/>
                  <a:pt x="191913" y="24479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71" name="Oval 45"/>
          <p:cNvSpPr/>
          <p:nvPr/>
        </p:nvSpPr>
        <p:spPr>
          <a:xfrm>
            <a:off x="5283824" y="2820674"/>
            <a:ext cx="266821" cy="393544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293503"/>
              <a:gd name="connsiteY0" fmla="*/ 216352 h 432898"/>
              <a:gd name="connsiteX1" fmla="*/ 216024 w 293503"/>
              <a:gd name="connsiteY1" fmla="*/ 328 h 432898"/>
              <a:gd name="connsiteX2" fmla="*/ 293503 w 293503"/>
              <a:gd name="connsiteY2" fmla="*/ 257915 h 432898"/>
              <a:gd name="connsiteX3" fmla="*/ 216024 w 293503"/>
              <a:gd name="connsiteY3" fmla="*/ 432376 h 432898"/>
              <a:gd name="connsiteX4" fmla="*/ 0 w 293503"/>
              <a:gd name="connsiteY4" fmla="*/ 216352 h 432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3503" h="432898">
                <a:moveTo>
                  <a:pt x="0" y="216352"/>
                </a:moveTo>
                <a:cubicBezTo>
                  <a:pt x="0" y="97045"/>
                  <a:pt x="167107" y="-6599"/>
                  <a:pt x="216024" y="328"/>
                </a:cubicBezTo>
                <a:cubicBezTo>
                  <a:pt x="264941" y="7255"/>
                  <a:pt x="293503" y="138608"/>
                  <a:pt x="293503" y="257915"/>
                </a:cubicBezTo>
                <a:cubicBezTo>
                  <a:pt x="293503" y="377222"/>
                  <a:pt x="264941" y="439303"/>
                  <a:pt x="216024" y="432376"/>
                </a:cubicBezTo>
                <a:cubicBezTo>
                  <a:pt x="167107" y="425449"/>
                  <a:pt x="0" y="335659"/>
                  <a:pt x="0" y="21635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72" name="Oval 52"/>
          <p:cNvSpPr/>
          <p:nvPr/>
        </p:nvSpPr>
        <p:spPr>
          <a:xfrm rot="4544579">
            <a:off x="4334756" y="3351087"/>
            <a:ext cx="392771" cy="273282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432048"/>
              <a:gd name="connsiteY0" fmla="*/ 84586 h 300610"/>
              <a:gd name="connsiteX1" fmla="*/ 216024 w 432048"/>
              <a:gd name="connsiteY1" fmla="*/ 7107 h 300610"/>
              <a:gd name="connsiteX2" fmla="*/ 432048 w 432048"/>
              <a:gd name="connsiteY2" fmla="*/ 84586 h 300610"/>
              <a:gd name="connsiteX3" fmla="*/ 216024 w 432048"/>
              <a:gd name="connsiteY3" fmla="*/ 300610 h 300610"/>
              <a:gd name="connsiteX4" fmla="*/ 0 w 432048"/>
              <a:gd name="connsiteY4" fmla="*/ 84586 h 30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048" h="300610">
                <a:moveTo>
                  <a:pt x="0" y="84586"/>
                </a:moveTo>
                <a:cubicBezTo>
                  <a:pt x="0" y="35669"/>
                  <a:pt x="96717" y="7107"/>
                  <a:pt x="216024" y="7107"/>
                </a:cubicBezTo>
                <a:cubicBezTo>
                  <a:pt x="335331" y="7107"/>
                  <a:pt x="432048" y="-34721"/>
                  <a:pt x="432048" y="84586"/>
                </a:cubicBezTo>
                <a:cubicBezTo>
                  <a:pt x="432048" y="203893"/>
                  <a:pt x="335331" y="300610"/>
                  <a:pt x="216024" y="300610"/>
                </a:cubicBezTo>
                <a:cubicBezTo>
                  <a:pt x="96717" y="300610"/>
                  <a:pt x="0" y="133503"/>
                  <a:pt x="0" y="8458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73" name="Oval 54"/>
          <p:cNvSpPr/>
          <p:nvPr/>
        </p:nvSpPr>
        <p:spPr>
          <a:xfrm>
            <a:off x="4397436" y="3765834"/>
            <a:ext cx="222179" cy="311405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066 w 433114"/>
              <a:gd name="connsiteY0" fmla="*/ 368424 h 584448"/>
              <a:gd name="connsiteX1" fmla="*/ 161672 w 433114"/>
              <a:gd name="connsiteY1" fmla="*/ 0 h 584448"/>
              <a:gd name="connsiteX2" fmla="*/ 433114 w 433114"/>
              <a:gd name="connsiteY2" fmla="*/ 368424 h 584448"/>
              <a:gd name="connsiteX3" fmla="*/ 217090 w 433114"/>
              <a:gd name="connsiteY3" fmla="*/ 584448 h 584448"/>
              <a:gd name="connsiteX4" fmla="*/ 1066 w 433114"/>
              <a:gd name="connsiteY4" fmla="*/ 368424 h 584448"/>
              <a:gd name="connsiteX0" fmla="*/ 191913 w 623961"/>
              <a:gd name="connsiteY0" fmla="*/ 368424 h 590960"/>
              <a:gd name="connsiteX1" fmla="*/ 352519 w 623961"/>
              <a:gd name="connsiteY1" fmla="*/ 0 h 590960"/>
              <a:gd name="connsiteX2" fmla="*/ 623961 w 623961"/>
              <a:gd name="connsiteY2" fmla="*/ 368424 h 590960"/>
              <a:gd name="connsiteX3" fmla="*/ 407937 w 623961"/>
              <a:gd name="connsiteY3" fmla="*/ 584448 h 590960"/>
              <a:gd name="connsiteX4" fmla="*/ 5086 w 623961"/>
              <a:gd name="connsiteY4" fmla="*/ 519881 h 590960"/>
              <a:gd name="connsiteX5" fmla="*/ 191913 w 623961"/>
              <a:gd name="connsiteY5" fmla="*/ 368424 h 590960"/>
              <a:gd name="connsiteX0" fmla="*/ 191913 w 623961"/>
              <a:gd name="connsiteY0" fmla="*/ 245408 h 592634"/>
              <a:gd name="connsiteX1" fmla="*/ 352519 w 623961"/>
              <a:gd name="connsiteY1" fmla="*/ 1674 h 592634"/>
              <a:gd name="connsiteX2" fmla="*/ 623961 w 623961"/>
              <a:gd name="connsiteY2" fmla="*/ 370098 h 592634"/>
              <a:gd name="connsiteX3" fmla="*/ 407937 w 623961"/>
              <a:gd name="connsiteY3" fmla="*/ 586122 h 592634"/>
              <a:gd name="connsiteX4" fmla="*/ 5086 w 623961"/>
              <a:gd name="connsiteY4" fmla="*/ 521555 h 592634"/>
              <a:gd name="connsiteX5" fmla="*/ 191913 w 623961"/>
              <a:gd name="connsiteY5" fmla="*/ 245408 h 592634"/>
              <a:gd name="connsiteX0" fmla="*/ 191913 w 461915"/>
              <a:gd name="connsiteY0" fmla="*/ 244791 h 593724"/>
              <a:gd name="connsiteX1" fmla="*/ 352519 w 461915"/>
              <a:gd name="connsiteY1" fmla="*/ 1057 h 593724"/>
              <a:gd name="connsiteX2" fmla="*/ 457706 w 461915"/>
              <a:gd name="connsiteY2" fmla="*/ 341772 h 593724"/>
              <a:gd name="connsiteX3" fmla="*/ 407937 w 461915"/>
              <a:gd name="connsiteY3" fmla="*/ 585505 h 593724"/>
              <a:gd name="connsiteX4" fmla="*/ 5086 w 461915"/>
              <a:gd name="connsiteY4" fmla="*/ 520938 h 593724"/>
              <a:gd name="connsiteX5" fmla="*/ 191913 w 461915"/>
              <a:gd name="connsiteY5" fmla="*/ 244791 h 593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1915" h="593724">
                <a:moveTo>
                  <a:pt x="191913" y="244791"/>
                </a:moveTo>
                <a:cubicBezTo>
                  <a:pt x="249818" y="158144"/>
                  <a:pt x="308220" y="-15106"/>
                  <a:pt x="352519" y="1057"/>
                </a:cubicBezTo>
                <a:cubicBezTo>
                  <a:pt x="396818" y="17220"/>
                  <a:pt x="457706" y="222465"/>
                  <a:pt x="457706" y="341772"/>
                </a:cubicBezTo>
                <a:cubicBezTo>
                  <a:pt x="457706" y="461079"/>
                  <a:pt x="483374" y="555644"/>
                  <a:pt x="407937" y="585505"/>
                </a:cubicBezTo>
                <a:cubicBezTo>
                  <a:pt x="332500" y="615366"/>
                  <a:pt x="41090" y="556942"/>
                  <a:pt x="5086" y="520938"/>
                </a:cubicBezTo>
                <a:cubicBezTo>
                  <a:pt x="-30918" y="484934"/>
                  <a:pt x="134008" y="331438"/>
                  <a:pt x="191913" y="24479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74" name="Oval 55"/>
          <p:cNvSpPr/>
          <p:nvPr/>
        </p:nvSpPr>
        <p:spPr>
          <a:xfrm>
            <a:off x="5905727" y="3482888"/>
            <a:ext cx="281983" cy="413907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550 w 433598"/>
              <a:gd name="connsiteY0" fmla="*/ 229879 h 445903"/>
              <a:gd name="connsiteX1" fmla="*/ 314556 w 433598"/>
              <a:gd name="connsiteY1" fmla="*/ 0 h 445903"/>
              <a:gd name="connsiteX2" fmla="*/ 433598 w 433598"/>
              <a:gd name="connsiteY2" fmla="*/ 229879 h 445903"/>
              <a:gd name="connsiteX3" fmla="*/ 217574 w 433598"/>
              <a:gd name="connsiteY3" fmla="*/ 445903 h 445903"/>
              <a:gd name="connsiteX4" fmla="*/ 1550 w 433598"/>
              <a:gd name="connsiteY4" fmla="*/ 229879 h 445903"/>
              <a:gd name="connsiteX0" fmla="*/ 2824 w 310181"/>
              <a:gd name="connsiteY0" fmla="*/ 97850 h 455298"/>
              <a:gd name="connsiteX1" fmla="*/ 191139 w 310181"/>
              <a:gd name="connsiteY1" fmla="*/ 6516 h 455298"/>
              <a:gd name="connsiteX2" fmla="*/ 310181 w 310181"/>
              <a:gd name="connsiteY2" fmla="*/ 236395 h 455298"/>
              <a:gd name="connsiteX3" fmla="*/ 94157 w 310181"/>
              <a:gd name="connsiteY3" fmla="*/ 452419 h 455298"/>
              <a:gd name="connsiteX4" fmla="*/ 2824 w 310181"/>
              <a:gd name="connsiteY4" fmla="*/ 97850 h 455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181" h="455298">
                <a:moveTo>
                  <a:pt x="2824" y="97850"/>
                </a:moveTo>
                <a:cubicBezTo>
                  <a:pt x="18988" y="23533"/>
                  <a:pt x="139913" y="-16575"/>
                  <a:pt x="191139" y="6516"/>
                </a:cubicBezTo>
                <a:cubicBezTo>
                  <a:pt x="242365" y="29607"/>
                  <a:pt x="310181" y="117088"/>
                  <a:pt x="310181" y="236395"/>
                </a:cubicBezTo>
                <a:cubicBezTo>
                  <a:pt x="310181" y="355702"/>
                  <a:pt x="145383" y="475510"/>
                  <a:pt x="94157" y="452419"/>
                </a:cubicBezTo>
                <a:cubicBezTo>
                  <a:pt x="42931" y="429328"/>
                  <a:pt x="-13340" y="172167"/>
                  <a:pt x="2824" y="9785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75" name="Oval 56"/>
          <p:cNvSpPr/>
          <p:nvPr/>
        </p:nvSpPr>
        <p:spPr>
          <a:xfrm rot="987013">
            <a:off x="4780013" y="3176818"/>
            <a:ext cx="379299" cy="425609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439053"/>
              <a:gd name="connsiteY0" fmla="*/ 251584 h 467608"/>
              <a:gd name="connsiteX1" fmla="*/ 216024 w 439053"/>
              <a:gd name="connsiteY1" fmla="*/ 35560 h 467608"/>
              <a:gd name="connsiteX2" fmla="*/ 410952 w 439053"/>
              <a:gd name="connsiteY2" fmla="*/ 21760 h 467608"/>
              <a:gd name="connsiteX3" fmla="*/ 432048 w 439053"/>
              <a:gd name="connsiteY3" fmla="*/ 251584 h 467608"/>
              <a:gd name="connsiteX4" fmla="*/ 216024 w 439053"/>
              <a:gd name="connsiteY4" fmla="*/ 467608 h 467608"/>
              <a:gd name="connsiteX5" fmla="*/ 0 w 439053"/>
              <a:gd name="connsiteY5" fmla="*/ 251584 h 467608"/>
              <a:gd name="connsiteX0" fmla="*/ 0 w 417229"/>
              <a:gd name="connsiteY0" fmla="*/ 251584 h 468170"/>
              <a:gd name="connsiteX1" fmla="*/ 216024 w 417229"/>
              <a:gd name="connsiteY1" fmla="*/ 35560 h 468170"/>
              <a:gd name="connsiteX2" fmla="*/ 410952 w 417229"/>
              <a:gd name="connsiteY2" fmla="*/ 21760 h 468170"/>
              <a:gd name="connsiteX3" fmla="*/ 307357 w 417229"/>
              <a:gd name="connsiteY3" fmla="*/ 196166 h 468170"/>
              <a:gd name="connsiteX4" fmla="*/ 216024 w 417229"/>
              <a:gd name="connsiteY4" fmla="*/ 467608 h 468170"/>
              <a:gd name="connsiteX5" fmla="*/ 0 w 417229"/>
              <a:gd name="connsiteY5" fmla="*/ 251584 h 468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7229" h="468170">
                <a:moveTo>
                  <a:pt x="0" y="251584"/>
                </a:moveTo>
                <a:cubicBezTo>
                  <a:pt x="0" y="132277"/>
                  <a:pt x="147532" y="73864"/>
                  <a:pt x="216024" y="35560"/>
                </a:cubicBezTo>
                <a:cubicBezTo>
                  <a:pt x="284516" y="-2744"/>
                  <a:pt x="374948" y="-14244"/>
                  <a:pt x="410952" y="21760"/>
                </a:cubicBezTo>
                <a:cubicBezTo>
                  <a:pt x="446956" y="57764"/>
                  <a:pt x="316754" y="121858"/>
                  <a:pt x="307357" y="196166"/>
                </a:cubicBezTo>
                <a:cubicBezTo>
                  <a:pt x="297960" y="270474"/>
                  <a:pt x="267250" y="458372"/>
                  <a:pt x="216024" y="467608"/>
                </a:cubicBezTo>
                <a:cubicBezTo>
                  <a:pt x="164798" y="476844"/>
                  <a:pt x="0" y="370891"/>
                  <a:pt x="0" y="2515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76" name="Oval 57"/>
          <p:cNvSpPr/>
          <p:nvPr/>
        </p:nvSpPr>
        <p:spPr>
          <a:xfrm>
            <a:off x="5789400" y="3056067"/>
            <a:ext cx="392771" cy="300475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432048"/>
              <a:gd name="connsiteY0" fmla="*/ 69916 h 285940"/>
              <a:gd name="connsiteX1" fmla="*/ 216024 w 432048"/>
              <a:gd name="connsiteY1" fmla="*/ 20147 h 285940"/>
              <a:gd name="connsiteX2" fmla="*/ 432048 w 432048"/>
              <a:gd name="connsiteY2" fmla="*/ 69916 h 285940"/>
              <a:gd name="connsiteX3" fmla="*/ 216024 w 432048"/>
              <a:gd name="connsiteY3" fmla="*/ 285940 h 285940"/>
              <a:gd name="connsiteX4" fmla="*/ 0 w 432048"/>
              <a:gd name="connsiteY4" fmla="*/ 69916 h 285940"/>
              <a:gd name="connsiteX0" fmla="*/ 0 w 432048"/>
              <a:gd name="connsiteY0" fmla="*/ 65859 h 281883"/>
              <a:gd name="connsiteX1" fmla="*/ 216024 w 432048"/>
              <a:gd name="connsiteY1" fmla="*/ 16090 h 281883"/>
              <a:gd name="connsiteX2" fmla="*/ 432048 w 432048"/>
              <a:gd name="connsiteY2" fmla="*/ 65859 h 281883"/>
              <a:gd name="connsiteX3" fmla="*/ 216024 w 432048"/>
              <a:gd name="connsiteY3" fmla="*/ 281883 h 281883"/>
              <a:gd name="connsiteX4" fmla="*/ 0 w 432048"/>
              <a:gd name="connsiteY4" fmla="*/ 65859 h 281883"/>
              <a:gd name="connsiteX0" fmla="*/ 0 w 432048"/>
              <a:gd name="connsiteY0" fmla="*/ 114498 h 330522"/>
              <a:gd name="connsiteX1" fmla="*/ 216024 w 432048"/>
              <a:gd name="connsiteY1" fmla="*/ 64729 h 330522"/>
              <a:gd name="connsiteX2" fmla="*/ 432048 w 432048"/>
              <a:gd name="connsiteY2" fmla="*/ 114498 h 330522"/>
              <a:gd name="connsiteX3" fmla="*/ 216024 w 432048"/>
              <a:gd name="connsiteY3" fmla="*/ 330522 h 330522"/>
              <a:gd name="connsiteX4" fmla="*/ 0 w 432048"/>
              <a:gd name="connsiteY4" fmla="*/ 114498 h 330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048" h="330522">
                <a:moveTo>
                  <a:pt x="0" y="114498"/>
                </a:moveTo>
                <a:cubicBezTo>
                  <a:pt x="0" y="70199"/>
                  <a:pt x="110572" y="175566"/>
                  <a:pt x="216024" y="64729"/>
                </a:cubicBezTo>
                <a:cubicBezTo>
                  <a:pt x="321476" y="-46108"/>
                  <a:pt x="432048" y="-4809"/>
                  <a:pt x="432048" y="114498"/>
                </a:cubicBezTo>
                <a:cubicBezTo>
                  <a:pt x="432048" y="233805"/>
                  <a:pt x="335331" y="330522"/>
                  <a:pt x="216024" y="330522"/>
                </a:cubicBezTo>
                <a:cubicBezTo>
                  <a:pt x="96717" y="330522"/>
                  <a:pt x="0" y="158797"/>
                  <a:pt x="0" y="11449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77" name="Oval 58"/>
          <p:cNvSpPr/>
          <p:nvPr/>
        </p:nvSpPr>
        <p:spPr>
          <a:xfrm>
            <a:off x="4809980" y="3653701"/>
            <a:ext cx="393069" cy="304607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328 w 432376"/>
              <a:gd name="connsiteY0" fmla="*/ 119044 h 335068"/>
              <a:gd name="connsiteX1" fmla="*/ 257915 w 432376"/>
              <a:gd name="connsiteY1" fmla="*/ 1 h 335068"/>
              <a:gd name="connsiteX2" fmla="*/ 432376 w 432376"/>
              <a:gd name="connsiteY2" fmla="*/ 119044 h 335068"/>
              <a:gd name="connsiteX3" fmla="*/ 216352 w 432376"/>
              <a:gd name="connsiteY3" fmla="*/ 335068 h 335068"/>
              <a:gd name="connsiteX4" fmla="*/ 328 w 432376"/>
              <a:gd name="connsiteY4" fmla="*/ 119044 h 335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376" h="335068">
                <a:moveTo>
                  <a:pt x="328" y="119044"/>
                </a:moveTo>
                <a:cubicBezTo>
                  <a:pt x="7255" y="63199"/>
                  <a:pt x="138608" y="1"/>
                  <a:pt x="257915" y="1"/>
                </a:cubicBezTo>
                <a:cubicBezTo>
                  <a:pt x="377222" y="1"/>
                  <a:pt x="432376" y="-263"/>
                  <a:pt x="432376" y="119044"/>
                </a:cubicBezTo>
                <a:cubicBezTo>
                  <a:pt x="432376" y="238351"/>
                  <a:pt x="335659" y="335068"/>
                  <a:pt x="216352" y="335068"/>
                </a:cubicBezTo>
                <a:cubicBezTo>
                  <a:pt x="97045" y="335068"/>
                  <a:pt x="-6599" y="174889"/>
                  <a:pt x="328" y="11904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78" name="Oval 60"/>
          <p:cNvSpPr/>
          <p:nvPr/>
        </p:nvSpPr>
        <p:spPr>
          <a:xfrm>
            <a:off x="5205400" y="3304723"/>
            <a:ext cx="292010" cy="392847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321211"/>
              <a:gd name="connsiteY0" fmla="*/ 216063 h 432132"/>
              <a:gd name="connsiteX1" fmla="*/ 216024 w 321211"/>
              <a:gd name="connsiteY1" fmla="*/ 39 h 432132"/>
              <a:gd name="connsiteX2" fmla="*/ 321211 w 321211"/>
              <a:gd name="connsiteY2" fmla="*/ 229917 h 432132"/>
              <a:gd name="connsiteX3" fmla="*/ 216024 w 321211"/>
              <a:gd name="connsiteY3" fmla="*/ 432087 h 432132"/>
              <a:gd name="connsiteX4" fmla="*/ 0 w 321211"/>
              <a:gd name="connsiteY4" fmla="*/ 216063 h 432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211" h="432132">
                <a:moveTo>
                  <a:pt x="0" y="216063"/>
                </a:moveTo>
                <a:cubicBezTo>
                  <a:pt x="0" y="96756"/>
                  <a:pt x="162489" y="-2270"/>
                  <a:pt x="216024" y="39"/>
                </a:cubicBezTo>
                <a:cubicBezTo>
                  <a:pt x="269559" y="2348"/>
                  <a:pt x="321211" y="110610"/>
                  <a:pt x="321211" y="229917"/>
                </a:cubicBezTo>
                <a:cubicBezTo>
                  <a:pt x="321211" y="349224"/>
                  <a:pt x="269559" y="434396"/>
                  <a:pt x="216024" y="432087"/>
                </a:cubicBezTo>
                <a:cubicBezTo>
                  <a:pt x="162489" y="429778"/>
                  <a:pt x="0" y="335370"/>
                  <a:pt x="0" y="21606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80" name="Oval 65"/>
          <p:cNvSpPr/>
          <p:nvPr/>
        </p:nvSpPr>
        <p:spPr>
          <a:xfrm rot="19618840">
            <a:off x="5008408" y="2318898"/>
            <a:ext cx="410157" cy="229035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7104 w 449152"/>
              <a:gd name="connsiteY0" fmla="*/ 119043 h 335067"/>
              <a:gd name="connsiteX1" fmla="*/ 94583 w 449152"/>
              <a:gd name="connsiteY1" fmla="*/ 1 h 335067"/>
              <a:gd name="connsiteX2" fmla="*/ 449152 w 449152"/>
              <a:gd name="connsiteY2" fmla="*/ 119043 h 335067"/>
              <a:gd name="connsiteX3" fmla="*/ 233128 w 449152"/>
              <a:gd name="connsiteY3" fmla="*/ 335067 h 335067"/>
              <a:gd name="connsiteX4" fmla="*/ 17104 w 449152"/>
              <a:gd name="connsiteY4" fmla="*/ 119043 h 335067"/>
              <a:gd name="connsiteX0" fmla="*/ 19125 w 451173"/>
              <a:gd name="connsiteY0" fmla="*/ 119043 h 251939"/>
              <a:gd name="connsiteX1" fmla="*/ 96604 w 451173"/>
              <a:gd name="connsiteY1" fmla="*/ 1 h 251939"/>
              <a:gd name="connsiteX2" fmla="*/ 451173 w 451173"/>
              <a:gd name="connsiteY2" fmla="*/ 119043 h 251939"/>
              <a:gd name="connsiteX3" fmla="*/ 262859 w 451173"/>
              <a:gd name="connsiteY3" fmla="*/ 251939 h 251939"/>
              <a:gd name="connsiteX4" fmla="*/ 19125 w 451173"/>
              <a:gd name="connsiteY4" fmla="*/ 119043 h 251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1173" h="251939">
                <a:moveTo>
                  <a:pt x="19125" y="119043"/>
                </a:moveTo>
                <a:cubicBezTo>
                  <a:pt x="-8584" y="77053"/>
                  <a:pt x="-22703" y="1"/>
                  <a:pt x="96604" y="1"/>
                </a:cubicBezTo>
                <a:cubicBezTo>
                  <a:pt x="215911" y="1"/>
                  <a:pt x="451173" y="-264"/>
                  <a:pt x="451173" y="119043"/>
                </a:cubicBezTo>
                <a:cubicBezTo>
                  <a:pt x="451173" y="238350"/>
                  <a:pt x="382166" y="251939"/>
                  <a:pt x="262859" y="251939"/>
                </a:cubicBezTo>
                <a:cubicBezTo>
                  <a:pt x="143552" y="251939"/>
                  <a:pt x="46834" y="161033"/>
                  <a:pt x="19125" y="11904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81" name="Oval 62"/>
          <p:cNvSpPr/>
          <p:nvPr/>
        </p:nvSpPr>
        <p:spPr>
          <a:xfrm rot="1135739">
            <a:off x="5379157" y="4047538"/>
            <a:ext cx="366599" cy="424172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959 w 434524"/>
              <a:gd name="connsiteY0" fmla="*/ 451552 h 667576"/>
              <a:gd name="connsiteX1" fmla="*/ 328820 w 434524"/>
              <a:gd name="connsiteY1" fmla="*/ 0 h 667576"/>
              <a:gd name="connsiteX2" fmla="*/ 434007 w 434524"/>
              <a:gd name="connsiteY2" fmla="*/ 451552 h 667576"/>
              <a:gd name="connsiteX3" fmla="*/ 217983 w 434524"/>
              <a:gd name="connsiteY3" fmla="*/ 667576 h 667576"/>
              <a:gd name="connsiteX4" fmla="*/ 1959 w 434524"/>
              <a:gd name="connsiteY4" fmla="*/ 451552 h 667576"/>
              <a:gd name="connsiteX0" fmla="*/ 814 w 599117"/>
              <a:gd name="connsiteY0" fmla="*/ 261438 h 676470"/>
              <a:gd name="connsiteX1" fmla="*/ 493930 w 599117"/>
              <a:gd name="connsiteY1" fmla="*/ 3850 h 676470"/>
              <a:gd name="connsiteX2" fmla="*/ 599117 w 599117"/>
              <a:gd name="connsiteY2" fmla="*/ 455402 h 676470"/>
              <a:gd name="connsiteX3" fmla="*/ 383093 w 599117"/>
              <a:gd name="connsiteY3" fmla="*/ 671426 h 676470"/>
              <a:gd name="connsiteX4" fmla="*/ 814 w 599117"/>
              <a:gd name="connsiteY4" fmla="*/ 261438 h 676470"/>
              <a:gd name="connsiteX0" fmla="*/ 5099 w 603402"/>
              <a:gd name="connsiteY0" fmla="*/ 260867 h 514009"/>
              <a:gd name="connsiteX1" fmla="*/ 498215 w 603402"/>
              <a:gd name="connsiteY1" fmla="*/ 3279 h 514009"/>
              <a:gd name="connsiteX2" fmla="*/ 603402 w 603402"/>
              <a:gd name="connsiteY2" fmla="*/ 454831 h 514009"/>
              <a:gd name="connsiteX3" fmla="*/ 262687 w 603402"/>
              <a:gd name="connsiteY3" fmla="*/ 449182 h 514009"/>
              <a:gd name="connsiteX4" fmla="*/ 5099 w 603402"/>
              <a:gd name="connsiteY4" fmla="*/ 260867 h 514009"/>
              <a:gd name="connsiteX0" fmla="*/ 4818 w 542792"/>
              <a:gd name="connsiteY0" fmla="*/ 257620 h 445968"/>
              <a:gd name="connsiteX1" fmla="*/ 497934 w 542792"/>
              <a:gd name="connsiteY1" fmla="*/ 32 h 445968"/>
              <a:gd name="connsiteX2" fmla="*/ 519994 w 542792"/>
              <a:gd name="connsiteY2" fmla="*/ 243766 h 445968"/>
              <a:gd name="connsiteX3" fmla="*/ 262406 w 542792"/>
              <a:gd name="connsiteY3" fmla="*/ 445935 h 445968"/>
              <a:gd name="connsiteX4" fmla="*/ 4818 w 542792"/>
              <a:gd name="connsiteY4" fmla="*/ 257620 h 445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2792" h="445968">
                <a:moveTo>
                  <a:pt x="4818" y="257620"/>
                </a:moveTo>
                <a:cubicBezTo>
                  <a:pt x="44073" y="183303"/>
                  <a:pt x="412071" y="2341"/>
                  <a:pt x="497934" y="32"/>
                </a:cubicBezTo>
                <a:cubicBezTo>
                  <a:pt x="583797" y="-2277"/>
                  <a:pt x="519994" y="124459"/>
                  <a:pt x="519994" y="243766"/>
                </a:cubicBezTo>
                <a:cubicBezTo>
                  <a:pt x="519994" y="363073"/>
                  <a:pt x="348269" y="443626"/>
                  <a:pt x="262406" y="445935"/>
                </a:cubicBezTo>
                <a:cubicBezTo>
                  <a:pt x="176543" y="448244"/>
                  <a:pt x="-34437" y="331937"/>
                  <a:pt x="4818" y="25762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82" name="Oval 64"/>
          <p:cNvSpPr/>
          <p:nvPr/>
        </p:nvSpPr>
        <p:spPr>
          <a:xfrm>
            <a:off x="4594263" y="2400347"/>
            <a:ext cx="330525" cy="340717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51 w 432199"/>
              <a:gd name="connsiteY0" fmla="*/ 64257 h 280281"/>
              <a:gd name="connsiteX1" fmla="*/ 243884 w 432199"/>
              <a:gd name="connsiteY1" fmla="*/ 28342 h 280281"/>
              <a:gd name="connsiteX2" fmla="*/ 432199 w 432199"/>
              <a:gd name="connsiteY2" fmla="*/ 64257 h 280281"/>
              <a:gd name="connsiteX3" fmla="*/ 216175 w 432199"/>
              <a:gd name="connsiteY3" fmla="*/ 280281 h 280281"/>
              <a:gd name="connsiteX4" fmla="*/ 151 w 432199"/>
              <a:gd name="connsiteY4" fmla="*/ 64257 h 280281"/>
              <a:gd name="connsiteX0" fmla="*/ 118 w 529148"/>
              <a:gd name="connsiteY0" fmla="*/ 164152 h 381722"/>
              <a:gd name="connsiteX1" fmla="*/ 243851 w 529148"/>
              <a:gd name="connsiteY1" fmla="*/ 128237 h 381722"/>
              <a:gd name="connsiteX2" fmla="*/ 529148 w 529148"/>
              <a:gd name="connsiteY2" fmla="*/ 39461 h 381722"/>
              <a:gd name="connsiteX3" fmla="*/ 216142 w 529148"/>
              <a:gd name="connsiteY3" fmla="*/ 380176 h 381722"/>
              <a:gd name="connsiteX4" fmla="*/ 118 w 529148"/>
              <a:gd name="connsiteY4" fmla="*/ 164152 h 381722"/>
              <a:gd name="connsiteX0" fmla="*/ 944 w 529974"/>
              <a:gd name="connsiteY0" fmla="*/ 185209 h 402905"/>
              <a:gd name="connsiteX1" fmla="*/ 300095 w 529974"/>
              <a:gd name="connsiteY1" fmla="*/ 52313 h 402905"/>
              <a:gd name="connsiteX2" fmla="*/ 529974 w 529974"/>
              <a:gd name="connsiteY2" fmla="*/ 60518 h 402905"/>
              <a:gd name="connsiteX3" fmla="*/ 216968 w 529974"/>
              <a:gd name="connsiteY3" fmla="*/ 401233 h 402905"/>
              <a:gd name="connsiteX4" fmla="*/ 944 w 529974"/>
              <a:gd name="connsiteY4" fmla="*/ 185209 h 402905"/>
              <a:gd name="connsiteX0" fmla="*/ 803 w 363578"/>
              <a:gd name="connsiteY0" fmla="*/ 157973 h 374789"/>
              <a:gd name="connsiteX1" fmla="*/ 299954 w 363578"/>
              <a:gd name="connsiteY1" fmla="*/ 25077 h 374789"/>
              <a:gd name="connsiteX2" fmla="*/ 363578 w 363578"/>
              <a:gd name="connsiteY2" fmla="*/ 74845 h 374789"/>
              <a:gd name="connsiteX3" fmla="*/ 216827 w 363578"/>
              <a:gd name="connsiteY3" fmla="*/ 373997 h 374789"/>
              <a:gd name="connsiteX4" fmla="*/ 803 w 363578"/>
              <a:gd name="connsiteY4" fmla="*/ 157973 h 374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3578" h="374789">
                <a:moveTo>
                  <a:pt x="803" y="157973"/>
                </a:moveTo>
                <a:cubicBezTo>
                  <a:pt x="14658" y="99820"/>
                  <a:pt x="239492" y="38932"/>
                  <a:pt x="299954" y="25077"/>
                </a:cubicBezTo>
                <a:cubicBezTo>
                  <a:pt x="360417" y="11222"/>
                  <a:pt x="363578" y="-44462"/>
                  <a:pt x="363578" y="74845"/>
                </a:cubicBezTo>
                <a:cubicBezTo>
                  <a:pt x="363578" y="194152"/>
                  <a:pt x="277290" y="360142"/>
                  <a:pt x="216827" y="373997"/>
                </a:cubicBezTo>
                <a:cubicBezTo>
                  <a:pt x="156365" y="387852"/>
                  <a:pt x="-13052" y="216126"/>
                  <a:pt x="803" y="15797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85" name="Oval 54"/>
          <p:cNvSpPr/>
          <p:nvPr/>
        </p:nvSpPr>
        <p:spPr>
          <a:xfrm>
            <a:off x="5443035" y="3470629"/>
            <a:ext cx="327786" cy="521202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066 w 433114"/>
              <a:gd name="connsiteY0" fmla="*/ 368424 h 584448"/>
              <a:gd name="connsiteX1" fmla="*/ 161672 w 433114"/>
              <a:gd name="connsiteY1" fmla="*/ 0 h 584448"/>
              <a:gd name="connsiteX2" fmla="*/ 433114 w 433114"/>
              <a:gd name="connsiteY2" fmla="*/ 368424 h 584448"/>
              <a:gd name="connsiteX3" fmla="*/ 217090 w 433114"/>
              <a:gd name="connsiteY3" fmla="*/ 584448 h 584448"/>
              <a:gd name="connsiteX4" fmla="*/ 1066 w 433114"/>
              <a:gd name="connsiteY4" fmla="*/ 368424 h 584448"/>
              <a:gd name="connsiteX0" fmla="*/ 191913 w 623961"/>
              <a:gd name="connsiteY0" fmla="*/ 368424 h 590960"/>
              <a:gd name="connsiteX1" fmla="*/ 352519 w 623961"/>
              <a:gd name="connsiteY1" fmla="*/ 0 h 590960"/>
              <a:gd name="connsiteX2" fmla="*/ 623961 w 623961"/>
              <a:gd name="connsiteY2" fmla="*/ 368424 h 590960"/>
              <a:gd name="connsiteX3" fmla="*/ 407937 w 623961"/>
              <a:gd name="connsiteY3" fmla="*/ 584448 h 590960"/>
              <a:gd name="connsiteX4" fmla="*/ 5086 w 623961"/>
              <a:gd name="connsiteY4" fmla="*/ 519881 h 590960"/>
              <a:gd name="connsiteX5" fmla="*/ 191913 w 623961"/>
              <a:gd name="connsiteY5" fmla="*/ 368424 h 590960"/>
              <a:gd name="connsiteX0" fmla="*/ 191913 w 623961"/>
              <a:gd name="connsiteY0" fmla="*/ 245408 h 592634"/>
              <a:gd name="connsiteX1" fmla="*/ 352519 w 623961"/>
              <a:gd name="connsiteY1" fmla="*/ 1674 h 592634"/>
              <a:gd name="connsiteX2" fmla="*/ 623961 w 623961"/>
              <a:gd name="connsiteY2" fmla="*/ 370098 h 592634"/>
              <a:gd name="connsiteX3" fmla="*/ 407937 w 623961"/>
              <a:gd name="connsiteY3" fmla="*/ 586122 h 592634"/>
              <a:gd name="connsiteX4" fmla="*/ 5086 w 623961"/>
              <a:gd name="connsiteY4" fmla="*/ 521555 h 592634"/>
              <a:gd name="connsiteX5" fmla="*/ 191913 w 623961"/>
              <a:gd name="connsiteY5" fmla="*/ 245408 h 592634"/>
              <a:gd name="connsiteX0" fmla="*/ 191913 w 461915"/>
              <a:gd name="connsiteY0" fmla="*/ 244791 h 593724"/>
              <a:gd name="connsiteX1" fmla="*/ 352519 w 461915"/>
              <a:gd name="connsiteY1" fmla="*/ 1057 h 593724"/>
              <a:gd name="connsiteX2" fmla="*/ 457706 w 461915"/>
              <a:gd name="connsiteY2" fmla="*/ 341772 h 593724"/>
              <a:gd name="connsiteX3" fmla="*/ 407937 w 461915"/>
              <a:gd name="connsiteY3" fmla="*/ 585505 h 593724"/>
              <a:gd name="connsiteX4" fmla="*/ 5086 w 461915"/>
              <a:gd name="connsiteY4" fmla="*/ 520938 h 593724"/>
              <a:gd name="connsiteX5" fmla="*/ 191913 w 461915"/>
              <a:gd name="connsiteY5" fmla="*/ 244791 h 593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1915" h="593724">
                <a:moveTo>
                  <a:pt x="191913" y="244791"/>
                </a:moveTo>
                <a:cubicBezTo>
                  <a:pt x="249818" y="158144"/>
                  <a:pt x="308220" y="-15106"/>
                  <a:pt x="352519" y="1057"/>
                </a:cubicBezTo>
                <a:cubicBezTo>
                  <a:pt x="396818" y="17220"/>
                  <a:pt x="457706" y="222465"/>
                  <a:pt x="457706" y="341772"/>
                </a:cubicBezTo>
                <a:cubicBezTo>
                  <a:pt x="457706" y="461079"/>
                  <a:pt x="483374" y="555644"/>
                  <a:pt x="407937" y="585505"/>
                </a:cubicBezTo>
                <a:cubicBezTo>
                  <a:pt x="332500" y="615366"/>
                  <a:pt x="41090" y="556942"/>
                  <a:pt x="5086" y="520938"/>
                </a:cubicBezTo>
                <a:cubicBezTo>
                  <a:pt x="-30918" y="484934"/>
                  <a:pt x="134008" y="331438"/>
                  <a:pt x="191913" y="24479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86" name="Oval 62"/>
          <p:cNvSpPr/>
          <p:nvPr/>
        </p:nvSpPr>
        <p:spPr>
          <a:xfrm>
            <a:off x="5487670" y="2306330"/>
            <a:ext cx="327786" cy="309722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959 w 434524"/>
              <a:gd name="connsiteY0" fmla="*/ 451552 h 667576"/>
              <a:gd name="connsiteX1" fmla="*/ 328820 w 434524"/>
              <a:gd name="connsiteY1" fmla="*/ 0 h 667576"/>
              <a:gd name="connsiteX2" fmla="*/ 434007 w 434524"/>
              <a:gd name="connsiteY2" fmla="*/ 451552 h 667576"/>
              <a:gd name="connsiteX3" fmla="*/ 217983 w 434524"/>
              <a:gd name="connsiteY3" fmla="*/ 667576 h 667576"/>
              <a:gd name="connsiteX4" fmla="*/ 1959 w 434524"/>
              <a:gd name="connsiteY4" fmla="*/ 451552 h 667576"/>
              <a:gd name="connsiteX0" fmla="*/ 814 w 599117"/>
              <a:gd name="connsiteY0" fmla="*/ 261438 h 676470"/>
              <a:gd name="connsiteX1" fmla="*/ 493930 w 599117"/>
              <a:gd name="connsiteY1" fmla="*/ 3850 h 676470"/>
              <a:gd name="connsiteX2" fmla="*/ 599117 w 599117"/>
              <a:gd name="connsiteY2" fmla="*/ 455402 h 676470"/>
              <a:gd name="connsiteX3" fmla="*/ 383093 w 599117"/>
              <a:gd name="connsiteY3" fmla="*/ 671426 h 676470"/>
              <a:gd name="connsiteX4" fmla="*/ 814 w 599117"/>
              <a:gd name="connsiteY4" fmla="*/ 261438 h 676470"/>
              <a:gd name="connsiteX0" fmla="*/ 5099 w 603402"/>
              <a:gd name="connsiteY0" fmla="*/ 260867 h 514009"/>
              <a:gd name="connsiteX1" fmla="*/ 498215 w 603402"/>
              <a:gd name="connsiteY1" fmla="*/ 3279 h 514009"/>
              <a:gd name="connsiteX2" fmla="*/ 603402 w 603402"/>
              <a:gd name="connsiteY2" fmla="*/ 454831 h 514009"/>
              <a:gd name="connsiteX3" fmla="*/ 262687 w 603402"/>
              <a:gd name="connsiteY3" fmla="*/ 449182 h 514009"/>
              <a:gd name="connsiteX4" fmla="*/ 5099 w 603402"/>
              <a:gd name="connsiteY4" fmla="*/ 260867 h 514009"/>
              <a:gd name="connsiteX0" fmla="*/ 4818 w 542792"/>
              <a:gd name="connsiteY0" fmla="*/ 257620 h 445968"/>
              <a:gd name="connsiteX1" fmla="*/ 497934 w 542792"/>
              <a:gd name="connsiteY1" fmla="*/ 32 h 445968"/>
              <a:gd name="connsiteX2" fmla="*/ 519994 w 542792"/>
              <a:gd name="connsiteY2" fmla="*/ 243766 h 445968"/>
              <a:gd name="connsiteX3" fmla="*/ 262406 w 542792"/>
              <a:gd name="connsiteY3" fmla="*/ 445935 h 445968"/>
              <a:gd name="connsiteX4" fmla="*/ 4818 w 542792"/>
              <a:gd name="connsiteY4" fmla="*/ 257620 h 445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2792" h="445968">
                <a:moveTo>
                  <a:pt x="4818" y="257620"/>
                </a:moveTo>
                <a:cubicBezTo>
                  <a:pt x="44073" y="183303"/>
                  <a:pt x="412071" y="2341"/>
                  <a:pt x="497934" y="32"/>
                </a:cubicBezTo>
                <a:cubicBezTo>
                  <a:pt x="583797" y="-2277"/>
                  <a:pt x="519994" y="124459"/>
                  <a:pt x="519994" y="243766"/>
                </a:cubicBezTo>
                <a:cubicBezTo>
                  <a:pt x="519994" y="363073"/>
                  <a:pt x="348269" y="443626"/>
                  <a:pt x="262406" y="445935"/>
                </a:cubicBezTo>
                <a:cubicBezTo>
                  <a:pt x="176543" y="448244"/>
                  <a:pt x="-34437" y="331937"/>
                  <a:pt x="4818" y="25762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87" name="Oval 64"/>
          <p:cNvSpPr/>
          <p:nvPr/>
        </p:nvSpPr>
        <p:spPr>
          <a:xfrm>
            <a:off x="4750291" y="2731629"/>
            <a:ext cx="405447" cy="335145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51 w 432199"/>
              <a:gd name="connsiteY0" fmla="*/ 64257 h 280281"/>
              <a:gd name="connsiteX1" fmla="*/ 243884 w 432199"/>
              <a:gd name="connsiteY1" fmla="*/ 28342 h 280281"/>
              <a:gd name="connsiteX2" fmla="*/ 432199 w 432199"/>
              <a:gd name="connsiteY2" fmla="*/ 64257 h 280281"/>
              <a:gd name="connsiteX3" fmla="*/ 216175 w 432199"/>
              <a:gd name="connsiteY3" fmla="*/ 280281 h 280281"/>
              <a:gd name="connsiteX4" fmla="*/ 151 w 432199"/>
              <a:gd name="connsiteY4" fmla="*/ 64257 h 280281"/>
              <a:gd name="connsiteX0" fmla="*/ 118 w 529148"/>
              <a:gd name="connsiteY0" fmla="*/ 164152 h 381722"/>
              <a:gd name="connsiteX1" fmla="*/ 243851 w 529148"/>
              <a:gd name="connsiteY1" fmla="*/ 128237 h 381722"/>
              <a:gd name="connsiteX2" fmla="*/ 529148 w 529148"/>
              <a:gd name="connsiteY2" fmla="*/ 39461 h 381722"/>
              <a:gd name="connsiteX3" fmla="*/ 216142 w 529148"/>
              <a:gd name="connsiteY3" fmla="*/ 380176 h 381722"/>
              <a:gd name="connsiteX4" fmla="*/ 118 w 529148"/>
              <a:gd name="connsiteY4" fmla="*/ 164152 h 381722"/>
              <a:gd name="connsiteX0" fmla="*/ 944 w 529974"/>
              <a:gd name="connsiteY0" fmla="*/ 185209 h 402905"/>
              <a:gd name="connsiteX1" fmla="*/ 300095 w 529974"/>
              <a:gd name="connsiteY1" fmla="*/ 52313 h 402905"/>
              <a:gd name="connsiteX2" fmla="*/ 529974 w 529974"/>
              <a:gd name="connsiteY2" fmla="*/ 60518 h 402905"/>
              <a:gd name="connsiteX3" fmla="*/ 216968 w 529974"/>
              <a:gd name="connsiteY3" fmla="*/ 401233 h 402905"/>
              <a:gd name="connsiteX4" fmla="*/ 944 w 529974"/>
              <a:gd name="connsiteY4" fmla="*/ 185209 h 402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9974" h="402905">
                <a:moveTo>
                  <a:pt x="944" y="185209"/>
                </a:moveTo>
                <a:cubicBezTo>
                  <a:pt x="14799" y="127056"/>
                  <a:pt x="211923" y="73095"/>
                  <a:pt x="300095" y="52313"/>
                </a:cubicBezTo>
                <a:cubicBezTo>
                  <a:pt x="388267" y="31531"/>
                  <a:pt x="529974" y="-58789"/>
                  <a:pt x="529974" y="60518"/>
                </a:cubicBezTo>
                <a:cubicBezTo>
                  <a:pt x="529974" y="179825"/>
                  <a:pt x="305140" y="380451"/>
                  <a:pt x="216968" y="401233"/>
                </a:cubicBezTo>
                <a:cubicBezTo>
                  <a:pt x="128796" y="422015"/>
                  <a:pt x="-12911" y="243362"/>
                  <a:pt x="944" y="18520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88" name="Oval 65"/>
          <p:cNvSpPr/>
          <p:nvPr/>
        </p:nvSpPr>
        <p:spPr>
          <a:xfrm rot="19396308">
            <a:off x="5786711" y="2794135"/>
            <a:ext cx="410157" cy="229035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7104 w 449152"/>
              <a:gd name="connsiteY0" fmla="*/ 119043 h 335067"/>
              <a:gd name="connsiteX1" fmla="*/ 94583 w 449152"/>
              <a:gd name="connsiteY1" fmla="*/ 1 h 335067"/>
              <a:gd name="connsiteX2" fmla="*/ 449152 w 449152"/>
              <a:gd name="connsiteY2" fmla="*/ 119043 h 335067"/>
              <a:gd name="connsiteX3" fmla="*/ 233128 w 449152"/>
              <a:gd name="connsiteY3" fmla="*/ 335067 h 335067"/>
              <a:gd name="connsiteX4" fmla="*/ 17104 w 449152"/>
              <a:gd name="connsiteY4" fmla="*/ 119043 h 335067"/>
              <a:gd name="connsiteX0" fmla="*/ 19125 w 451173"/>
              <a:gd name="connsiteY0" fmla="*/ 119043 h 251939"/>
              <a:gd name="connsiteX1" fmla="*/ 96604 w 451173"/>
              <a:gd name="connsiteY1" fmla="*/ 1 h 251939"/>
              <a:gd name="connsiteX2" fmla="*/ 451173 w 451173"/>
              <a:gd name="connsiteY2" fmla="*/ 119043 h 251939"/>
              <a:gd name="connsiteX3" fmla="*/ 262859 w 451173"/>
              <a:gd name="connsiteY3" fmla="*/ 251939 h 251939"/>
              <a:gd name="connsiteX4" fmla="*/ 19125 w 451173"/>
              <a:gd name="connsiteY4" fmla="*/ 119043 h 251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1173" h="251939">
                <a:moveTo>
                  <a:pt x="19125" y="119043"/>
                </a:moveTo>
                <a:cubicBezTo>
                  <a:pt x="-8584" y="77053"/>
                  <a:pt x="-22703" y="1"/>
                  <a:pt x="96604" y="1"/>
                </a:cubicBezTo>
                <a:cubicBezTo>
                  <a:pt x="215911" y="1"/>
                  <a:pt x="451173" y="-264"/>
                  <a:pt x="451173" y="119043"/>
                </a:cubicBezTo>
                <a:cubicBezTo>
                  <a:pt x="451173" y="238350"/>
                  <a:pt x="382166" y="251939"/>
                  <a:pt x="262859" y="251939"/>
                </a:cubicBezTo>
                <a:cubicBezTo>
                  <a:pt x="143552" y="251939"/>
                  <a:pt x="46834" y="161033"/>
                  <a:pt x="19125" y="11904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89" name="Oval 57"/>
          <p:cNvSpPr/>
          <p:nvPr/>
        </p:nvSpPr>
        <p:spPr>
          <a:xfrm>
            <a:off x="4410677" y="4165005"/>
            <a:ext cx="327309" cy="303444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432048"/>
              <a:gd name="connsiteY0" fmla="*/ 69916 h 285940"/>
              <a:gd name="connsiteX1" fmla="*/ 216024 w 432048"/>
              <a:gd name="connsiteY1" fmla="*/ 20147 h 285940"/>
              <a:gd name="connsiteX2" fmla="*/ 432048 w 432048"/>
              <a:gd name="connsiteY2" fmla="*/ 69916 h 285940"/>
              <a:gd name="connsiteX3" fmla="*/ 216024 w 432048"/>
              <a:gd name="connsiteY3" fmla="*/ 285940 h 285940"/>
              <a:gd name="connsiteX4" fmla="*/ 0 w 432048"/>
              <a:gd name="connsiteY4" fmla="*/ 69916 h 285940"/>
              <a:gd name="connsiteX0" fmla="*/ 0 w 432048"/>
              <a:gd name="connsiteY0" fmla="*/ 65859 h 281883"/>
              <a:gd name="connsiteX1" fmla="*/ 216024 w 432048"/>
              <a:gd name="connsiteY1" fmla="*/ 16090 h 281883"/>
              <a:gd name="connsiteX2" fmla="*/ 432048 w 432048"/>
              <a:gd name="connsiteY2" fmla="*/ 65859 h 281883"/>
              <a:gd name="connsiteX3" fmla="*/ 216024 w 432048"/>
              <a:gd name="connsiteY3" fmla="*/ 281883 h 281883"/>
              <a:gd name="connsiteX4" fmla="*/ 0 w 432048"/>
              <a:gd name="connsiteY4" fmla="*/ 65859 h 281883"/>
              <a:gd name="connsiteX0" fmla="*/ 0 w 432048"/>
              <a:gd name="connsiteY0" fmla="*/ 114498 h 330522"/>
              <a:gd name="connsiteX1" fmla="*/ 216024 w 432048"/>
              <a:gd name="connsiteY1" fmla="*/ 64729 h 330522"/>
              <a:gd name="connsiteX2" fmla="*/ 432048 w 432048"/>
              <a:gd name="connsiteY2" fmla="*/ 114498 h 330522"/>
              <a:gd name="connsiteX3" fmla="*/ 216024 w 432048"/>
              <a:gd name="connsiteY3" fmla="*/ 330522 h 330522"/>
              <a:gd name="connsiteX4" fmla="*/ 0 w 432048"/>
              <a:gd name="connsiteY4" fmla="*/ 114498 h 330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048" h="330522">
                <a:moveTo>
                  <a:pt x="0" y="114498"/>
                </a:moveTo>
                <a:cubicBezTo>
                  <a:pt x="0" y="70199"/>
                  <a:pt x="110572" y="175566"/>
                  <a:pt x="216024" y="64729"/>
                </a:cubicBezTo>
                <a:cubicBezTo>
                  <a:pt x="321476" y="-46108"/>
                  <a:pt x="432048" y="-4809"/>
                  <a:pt x="432048" y="114498"/>
                </a:cubicBezTo>
                <a:cubicBezTo>
                  <a:pt x="432048" y="233805"/>
                  <a:pt x="335331" y="330522"/>
                  <a:pt x="216024" y="330522"/>
                </a:cubicBezTo>
                <a:cubicBezTo>
                  <a:pt x="96717" y="330522"/>
                  <a:pt x="0" y="158797"/>
                  <a:pt x="0" y="11449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04" name="Isosceles Triangle 1703"/>
          <p:cNvSpPr/>
          <p:nvPr/>
        </p:nvSpPr>
        <p:spPr>
          <a:xfrm rot="5400000" flipH="1">
            <a:off x="4588782" y="2477767"/>
            <a:ext cx="31232" cy="151729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05" name="Isosceles Triangle 1704"/>
          <p:cNvSpPr/>
          <p:nvPr/>
        </p:nvSpPr>
        <p:spPr>
          <a:xfrm rot="900000" flipH="1">
            <a:off x="4761825" y="2654567"/>
            <a:ext cx="31232" cy="151729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06" name="Isosceles Triangle 1705"/>
          <p:cNvSpPr/>
          <p:nvPr/>
        </p:nvSpPr>
        <p:spPr>
          <a:xfrm rot="13500000" flipH="1">
            <a:off x="4920037" y="2334126"/>
            <a:ext cx="31232" cy="151729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07" name="Isosceles Triangle 1706"/>
          <p:cNvSpPr/>
          <p:nvPr/>
        </p:nvSpPr>
        <p:spPr>
          <a:xfrm rot="18000000" flipH="1">
            <a:off x="4903571" y="2537637"/>
            <a:ext cx="31232" cy="151729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08" name="Isosceles Triangle 1707"/>
          <p:cNvSpPr/>
          <p:nvPr/>
        </p:nvSpPr>
        <p:spPr>
          <a:xfrm rot="9900000" flipH="1">
            <a:off x="4752087" y="2408585"/>
            <a:ext cx="31232" cy="151729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09" name="Isosceles Triangle 1708"/>
          <p:cNvSpPr/>
          <p:nvPr/>
        </p:nvSpPr>
        <p:spPr>
          <a:xfrm rot="5400000" flipH="1">
            <a:off x="5007849" y="2423563"/>
            <a:ext cx="28393" cy="11399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10" name="Isosceles Triangle 1709"/>
          <p:cNvSpPr/>
          <p:nvPr/>
        </p:nvSpPr>
        <p:spPr>
          <a:xfrm rot="900000" flipH="1">
            <a:off x="5149251" y="2494765"/>
            <a:ext cx="28393" cy="11399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11" name="Isosceles Triangle 1710"/>
          <p:cNvSpPr/>
          <p:nvPr/>
        </p:nvSpPr>
        <p:spPr>
          <a:xfrm rot="14400000" flipH="1">
            <a:off x="5397045" y="2268917"/>
            <a:ext cx="28393" cy="11399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12" name="Isosceles Triangle 1711"/>
          <p:cNvSpPr/>
          <p:nvPr/>
        </p:nvSpPr>
        <p:spPr>
          <a:xfrm rot="19800000" flipH="1">
            <a:off x="5307442" y="2451740"/>
            <a:ext cx="28393" cy="11399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13" name="Isosceles Triangle 1712"/>
          <p:cNvSpPr/>
          <p:nvPr/>
        </p:nvSpPr>
        <p:spPr>
          <a:xfrm rot="9000000" flipH="1">
            <a:off x="5171063" y="2275214"/>
            <a:ext cx="28393" cy="11399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14" name="Isosceles Triangle 1713"/>
          <p:cNvSpPr/>
          <p:nvPr/>
        </p:nvSpPr>
        <p:spPr>
          <a:xfrm rot="5400000" flipH="1">
            <a:off x="5472050" y="2452420"/>
            <a:ext cx="25812" cy="11399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15" name="Isosceles Triangle 1714"/>
          <p:cNvSpPr/>
          <p:nvPr/>
        </p:nvSpPr>
        <p:spPr>
          <a:xfrm rot="900000" flipH="1">
            <a:off x="5614140" y="2563330"/>
            <a:ext cx="25812" cy="11399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16" name="Isosceles Triangle 1715"/>
          <p:cNvSpPr/>
          <p:nvPr/>
        </p:nvSpPr>
        <p:spPr>
          <a:xfrm rot="13500000" flipH="1">
            <a:off x="5823056" y="2252250"/>
            <a:ext cx="25812" cy="11399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17" name="Isosceles Triangle 1716"/>
          <p:cNvSpPr/>
          <p:nvPr/>
        </p:nvSpPr>
        <p:spPr>
          <a:xfrm rot="18000000" flipH="1">
            <a:off x="5793982" y="2477353"/>
            <a:ext cx="25812" cy="11399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18" name="Isosceles Triangle 1717"/>
          <p:cNvSpPr/>
          <p:nvPr/>
        </p:nvSpPr>
        <p:spPr>
          <a:xfrm rot="9000000" flipH="1">
            <a:off x="5627942" y="2335006"/>
            <a:ext cx="25812" cy="11399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19" name="Isosceles Triangle 1718"/>
          <p:cNvSpPr/>
          <p:nvPr/>
        </p:nvSpPr>
        <p:spPr>
          <a:xfrm rot="3600000" flipH="1">
            <a:off x="4410440" y="2891721"/>
            <a:ext cx="28393" cy="12539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20" name="Isosceles Triangle 1719"/>
          <p:cNvSpPr/>
          <p:nvPr/>
        </p:nvSpPr>
        <p:spPr>
          <a:xfrm flipH="1">
            <a:off x="4485614" y="3038929"/>
            <a:ext cx="28393" cy="183592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21" name="Isosceles Triangle 1720"/>
          <p:cNvSpPr/>
          <p:nvPr/>
        </p:nvSpPr>
        <p:spPr>
          <a:xfrm rot="13500000" flipH="1">
            <a:off x="4587300" y="2711247"/>
            <a:ext cx="28393" cy="12539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22" name="Isosceles Triangle 1721"/>
          <p:cNvSpPr/>
          <p:nvPr/>
        </p:nvSpPr>
        <p:spPr>
          <a:xfrm rot="18000000" flipH="1">
            <a:off x="4543747" y="2852930"/>
            <a:ext cx="28393" cy="12539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23" name="Isosceles Triangle 1722"/>
          <p:cNvSpPr/>
          <p:nvPr/>
        </p:nvSpPr>
        <p:spPr>
          <a:xfrm rot="7200000" flipH="1">
            <a:off x="4356691" y="2695283"/>
            <a:ext cx="28393" cy="13793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24" name="Isosceles Triangle 1723"/>
          <p:cNvSpPr/>
          <p:nvPr/>
        </p:nvSpPr>
        <p:spPr>
          <a:xfrm rot="5400000" flipH="1">
            <a:off x="4738637" y="2809816"/>
            <a:ext cx="37791" cy="166902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25" name="Isosceles Triangle 1724"/>
          <p:cNvSpPr/>
          <p:nvPr/>
        </p:nvSpPr>
        <p:spPr>
          <a:xfrm rot="900000" flipH="1">
            <a:off x="4883887" y="2975489"/>
            <a:ext cx="37791" cy="166902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26" name="Isosceles Triangle 1725"/>
          <p:cNvSpPr/>
          <p:nvPr/>
        </p:nvSpPr>
        <p:spPr>
          <a:xfrm rot="14400000" flipH="1">
            <a:off x="5107878" y="2659921"/>
            <a:ext cx="45727" cy="222146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27" name="Isosceles Triangle 1726"/>
          <p:cNvSpPr/>
          <p:nvPr/>
        </p:nvSpPr>
        <p:spPr>
          <a:xfrm rot="18900000" flipH="1">
            <a:off x="5029732" y="2856178"/>
            <a:ext cx="34355" cy="166902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28" name="Isosceles Triangle 1727"/>
          <p:cNvSpPr/>
          <p:nvPr/>
        </p:nvSpPr>
        <p:spPr>
          <a:xfrm rot="9900000" flipH="1">
            <a:off x="4939884" y="2728315"/>
            <a:ext cx="34355" cy="13793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29" name="Isosceles Triangle 1728"/>
          <p:cNvSpPr/>
          <p:nvPr/>
        </p:nvSpPr>
        <p:spPr>
          <a:xfrm rot="5400000" flipH="1">
            <a:off x="5912332" y="2382793"/>
            <a:ext cx="28393" cy="11399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30" name="Isosceles Triangle 1729"/>
          <p:cNvSpPr/>
          <p:nvPr/>
        </p:nvSpPr>
        <p:spPr>
          <a:xfrm rot="900000" flipH="1">
            <a:off x="6033198" y="2497887"/>
            <a:ext cx="28393" cy="11399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31" name="Isosceles Triangle 1730"/>
          <p:cNvSpPr/>
          <p:nvPr/>
        </p:nvSpPr>
        <p:spPr>
          <a:xfrm rot="13500000" flipH="1">
            <a:off x="6162758" y="2292265"/>
            <a:ext cx="28393" cy="11399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32" name="Isosceles Triangle 1731"/>
          <p:cNvSpPr/>
          <p:nvPr/>
        </p:nvSpPr>
        <p:spPr>
          <a:xfrm rot="18900000" flipH="1">
            <a:off x="6187791" y="2484198"/>
            <a:ext cx="28393" cy="11399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33" name="Isosceles Triangle 1732"/>
          <p:cNvSpPr/>
          <p:nvPr/>
        </p:nvSpPr>
        <p:spPr>
          <a:xfrm rot="9000000" flipH="1">
            <a:off x="6022985" y="2291570"/>
            <a:ext cx="28393" cy="11399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34" name="Isosceles Triangle 1733"/>
          <p:cNvSpPr/>
          <p:nvPr/>
        </p:nvSpPr>
        <p:spPr>
          <a:xfrm rot="5400000" flipH="1">
            <a:off x="5289824" y="2953745"/>
            <a:ext cx="31232" cy="13793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35" name="Isosceles Triangle 1734"/>
          <p:cNvSpPr/>
          <p:nvPr/>
        </p:nvSpPr>
        <p:spPr>
          <a:xfrm rot="1800000" flipH="1">
            <a:off x="5374061" y="3088620"/>
            <a:ext cx="31232" cy="13793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36" name="Isosceles Triangle 1735"/>
          <p:cNvSpPr/>
          <p:nvPr/>
        </p:nvSpPr>
        <p:spPr>
          <a:xfrm rot="11700000" flipH="1">
            <a:off x="5493424" y="2757366"/>
            <a:ext cx="31232" cy="13793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37" name="Isosceles Triangle 1736"/>
          <p:cNvSpPr/>
          <p:nvPr/>
        </p:nvSpPr>
        <p:spPr>
          <a:xfrm rot="19800000" flipH="1">
            <a:off x="5519665" y="3140786"/>
            <a:ext cx="31232" cy="13793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38" name="Isosceles Triangle 1737"/>
          <p:cNvSpPr/>
          <p:nvPr/>
        </p:nvSpPr>
        <p:spPr>
          <a:xfrm rot="9000000" flipH="1">
            <a:off x="5367937" y="2812805"/>
            <a:ext cx="31232" cy="13793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39" name="Isosceles Triangle 1738"/>
          <p:cNvSpPr/>
          <p:nvPr/>
        </p:nvSpPr>
        <p:spPr>
          <a:xfrm rot="7200000" flipH="1">
            <a:off x="5763305" y="3087644"/>
            <a:ext cx="25812" cy="13793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40" name="Isosceles Triangle 1739"/>
          <p:cNvSpPr/>
          <p:nvPr/>
        </p:nvSpPr>
        <p:spPr>
          <a:xfrm rot="900000" flipH="1">
            <a:off x="5899863" y="3295315"/>
            <a:ext cx="25812" cy="11399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41" name="Isosceles Triangle 1740"/>
          <p:cNvSpPr/>
          <p:nvPr/>
        </p:nvSpPr>
        <p:spPr>
          <a:xfrm rot="13500000" flipH="1">
            <a:off x="6170728" y="3017569"/>
            <a:ext cx="25812" cy="11399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42" name="Isosceles Triangle 1741"/>
          <p:cNvSpPr/>
          <p:nvPr/>
        </p:nvSpPr>
        <p:spPr>
          <a:xfrm rot="18000000" flipH="1">
            <a:off x="6169969" y="3140189"/>
            <a:ext cx="25812" cy="13793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43" name="Isosceles Triangle 1742"/>
          <p:cNvSpPr/>
          <p:nvPr/>
        </p:nvSpPr>
        <p:spPr>
          <a:xfrm rot="9000000" flipH="1">
            <a:off x="5956308" y="3100344"/>
            <a:ext cx="25812" cy="11399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44" name="Isosceles Triangle 1743"/>
          <p:cNvSpPr/>
          <p:nvPr/>
        </p:nvSpPr>
        <p:spPr>
          <a:xfrm rot="4500000" flipH="1">
            <a:off x="5787604" y="2876484"/>
            <a:ext cx="31232" cy="166902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45" name="Isosceles Triangle 1744"/>
          <p:cNvSpPr/>
          <p:nvPr/>
        </p:nvSpPr>
        <p:spPr>
          <a:xfrm rot="900000" flipH="1">
            <a:off x="5913614" y="2940456"/>
            <a:ext cx="25812" cy="103632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46" name="Isosceles Triangle 1745"/>
          <p:cNvSpPr/>
          <p:nvPr/>
        </p:nvSpPr>
        <p:spPr>
          <a:xfrm rot="13500000" flipH="1">
            <a:off x="6142156" y="2693757"/>
            <a:ext cx="25812" cy="13793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47" name="Isosceles Triangle 1746"/>
          <p:cNvSpPr/>
          <p:nvPr/>
        </p:nvSpPr>
        <p:spPr>
          <a:xfrm rot="18900000" flipH="1">
            <a:off x="6115976" y="2894956"/>
            <a:ext cx="28393" cy="103632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48" name="Isosceles Triangle 1747"/>
          <p:cNvSpPr/>
          <p:nvPr/>
        </p:nvSpPr>
        <p:spPr>
          <a:xfrm rot="9000000" flipH="1">
            <a:off x="5936940" y="2747847"/>
            <a:ext cx="25812" cy="103632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49" name="Isosceles Triangle 1748"/>
          <p:cNvSpPr/>
          <p:nvPr/>
        </p:nvSpPr>
        <p:spPr>
          <a:xfrm rot="4500000" flipH="1">
            <a:off x="5929770" y="3633793"/>
            <a:ext cx="28393" cy="166902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50" name="Isosceles Triangle 1749"/>
          <p:cNvSpPr/>
          <p:nvPr/>
        </p:nvSpPr>
        <p:spPr>
          <a:xfrm rot="900000" flipH="1">
            <a:off x="5990329" y="3821383"/>
            <a:ext cx="28393" cy="166902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51" name="Isosceles Triangle 1750"/>
          <p:cNvSpPr/>
          <p:nvPr/>
        </p:nvSpPr>
        <p:spPr>
          <a:xfrm rot="11700000" flipH="1">
            <a:off x="6102655" y="3424289"/>
            <a:ext cx="28393" cy="166902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52" name="Isosceles Triangle 1751"/>
          <p:cNvSpPr/>
          <p:nvPr/>
        </p:nvSpPr>
        <p:spPr>
          <a:xfrm rot="18000000" flipH="1">
            <a:off x="6144330" y="3661539"/>
            <a:ext cx="28393" cy="166902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53" name="Isosceles Triangle 1752"/>
          <p:cNvSpPr/>
          <p:nvPr/>
        </p:nvSpPr>
        <p:spPr>
          <a:xfrm rot="9900000" flipH="1">
            <a:off x="5975587" y="3419096"/>
            <a:ext cx="28393" cy="166902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54" name="Isosceles Triangle 1753"/>
          <p:cNvSpPr/>
          <p:nvPr/>
        </p:nvSpPr>
        <p:spPr>
          <a:xfrm rot="4500000" flipH="1">
            <a:off x="4397881" y="3449614"/>
            <a:ext cx="34355" cy="13793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55" name="Isosceles Triangle 1754"/>
          <p:cNvSpPr/>
          <p:nvPr/>
        </p:nvSpPr>
        <p:spPr>
          <a:xfrm rot="900000" flipH="1">
            <a:off x="4504009" y="3587031"/>
            <a:ext cx="34355" cy="13793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56" name="Isosceles Triangle 1755"/>
          <p:cNvSpPr/>
          <p:nvPr/>
        </p:nvSpPr>
        <p:spPr>
          <a:xfrm rot="14400000" flipH="1">
            <a:off x="4624751" y="3350066"/>
            <a:ext cx="34355" cy="13793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57" name="Isosceles Triangle 1756"/>
          <p:cNvSpPr/>
          <p:nvPr/>
        </p:nvSpPr>
        <p:spPr>
          <a:xfrm rot="18900000" flipH="1">
            <a:off x="4696717" y="3557903"/>
            <a:ext cx="34355" cy="13793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58" name="Isosceles Triangle 1757"/>
          <p:cNvSpPr/>
          <p:nvPr/>
        </p:nvSpPr>
        <p:spPr>
          <a:xfrm rot="8100000" flipH="1">
            <a:off x="4447094" y="3292779"/>
            <a:ext cx="34355" cy="13793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64" name="Isosceles Triangle 1763"/>
          <p:cNvSpPr/>
          <p:nvPr/>
        </p:nvSpPr>
        <p:spPr>
          <a:xfrm rot="5400000" flipH="1">
            <a:off x="5189783" y="3428261"/>
            <a:ext cx="31232" cy="13793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65" name="Isosceles Triangle 1764"/>
          <p:cNvSpPr/>
          <p:nvPr/>
        </p:nvSpPr>
        <p:spPr>
          <a:xfrm rot="900000" flipH="1">
            <a:off x="5324744" y="3607156"/>
            <a:ext cx="31232" cy="13793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66" name="Isosceles Triangle 1765"/>
          <p:cNvSpPr/>
          <p:nvPr/>
        </p:nvSpPr>
        <p:spPr>
          <a:xfrm rot="14400000" flipH="1">
            <a:off x="5469865" y="3328856"/>
            <a:ext cx="31232" cy="13793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67" name="Isosceles Triangle 1766"/>
          <p:cNvSpPr/>
          <p:nvPr/>
        </p:nvSpPr>
        <p:spPr>
          <a:xfrm rot="18000000" flipH="1">
            <a:off x="5487860" y="3503360"/>
            <a:ext cx="31232" cy="13793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68" name="Isosceles Triangle 1767"/>
          <p:cNvSpPr/>
          <p:nvPr/>
        </p:nvSpPr>
        <p:spPr>
          <a:xfrm rot="8100000" flipH="1">
            <a:off x="5279507" y="3290618"/>
            <a:ext cx="31232" cy="13793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69" name="Isosceles Triangle 1768"/>
          <p:cNvSpPr/>
          <p:nvPr/>
        </p:nvSpPr>
        <p:spPr>
          <a:xfrm rot="8100000" flipH="1">
            <a:off x="4486568" y="3851131"/>
            <a:ext cx="23465" cy="103632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70" name="Isosceles Triangle 1769"/>
          <p:cNvSpPr/>
          <p:nvPr/>
        </p:nvSpPr>
        <p:spPr>
          <a:xfrm rot="2700000" flipH="1">
            <a:off x="4372335" y="3975059"/>
            <a:ext cx="23465" cy="103632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71" name="Isosceles Triangle 1770"/>
          <p:cNvSpPr/>
          <p:nvPr/>
        </p:nvSpPr>
        <p:spPr>
          <a:xfrm rot="15300000" flipH="1">
            <a:off x="4586107" y="3840975"/>
            <a:ext cx="23465" cy="103632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72" name="Isosceles Triangle 1771"/>
          <p:cNvSpPr/>
          <p:nvPr/>
        </p:nvSpPr>
        <p:spPr>
          <a:xfrm rot="18900000" flipH="1">
            <a:off x="4607518" y="3988121"/>
            <a:ext cx="23465" cy="103632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73" name="Isosceles Triangle 1772"/>
          <p:cNvSpPr/>
          <p:nvPr/>
        </p:nvSpPr>
        <p:spPr>
          <a:xfrm rot="11700000" flipH="1">
            <a:off x="4559209" y="3718388"/>
            <a:ext cx="23465" cy="103632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74" name="Isosceles Triangle 1773"/>
          <p:cNvSpPr/>
          <p:nvPr/>
        </p:nvSpPr>
        <p:spPr>
          <a:xfrm rot="6300000" flipH="1">
            <a:off x="4791225" y="3684569"/>
            <a:ext cx="34355" cy="13793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75" name="Isosceles Triangle 1774"/>
          <p:cNvSpPr/>
          <p:nvPr/>
        </p:nvSpPr>
        <p:spPr>
          <a:xfrm rot="900000" flipH="1">
            <a:off x="4978335" y="3885600"/>
            <a:ext cx="34355" cy="13793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76" name="Isosceles Triangle 1775"/>
          <p:cNvSpPr/>
          <p:nvPr/>
        </p:nvSpPr>
        <p:spPr>
          <a:xfrm rot="14400000" flipH="1">
            <a:off x="5202361" y="3626737"/>
            <a:ext cx="34355" cy="13793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77" name="Isosceles Triangle 1776"/>
          <p:cNvSpPr/>
          <p:nvPr/>
        </p:nvSpPr>
        <p:spPr>
          <a:xfrm rot="18000000" flipH="1">
            <a:off x="5155964" y="3810440"/>
            <a:ext cx="34355" cy="13793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78" name="Isosceles Triangle 1777"/>
          <p:cNvSpPr/>
          <p:nvPr/>
        </p:nvSpPr>
        <p:spPr>
          <a:xfrm rot="9900000" flipH="1">
            <a:off x="4976183" y="3592936"/>
            <a:ext cx="34355" cy="13793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79" name="Isosceles Triangle 1778"/>
          <p:cNvSpPr/>
          <p:nvPr/>
        </p:nvSpPr>
        <p:spPr>
          <a:xfrm rot="3600000" flipH="1">
            <a:off x="5430470" y="3882565"/>
            <a:ext cx="34355" cy="13793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80" name="Isosceles Triangle 1779"/>
          <p:cNvSpPr/>
          <p:nvPr/>
        </p:nvSpPr>
        <p:spPr>
          <a:xfrm rot="900000" flipH="1">
            <a:off x="5601009" y="3939571"/>
            <a:ext cx="34355" cy="13793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81" name="Isosceles Triangle 1780"/>
          <p:cNvSpPr/>
          <p:nvPr/>
        </p:nvSpPr>
        <p:spPr>
          <a:xfrm rot="14400000" flipH="1">
            <a:off x="5755880" y="3622444"/>
            <a:ext cx="34355" cy="13793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82" name="Isosceles Triangle 1781"/>
          <p:cNvSpPr/>
          <p:nvPr/>
        </p:nvSpPr>
        <p:spPr>
          <a:xfrm rot="18900000" flipH="1">
            <a:off x="5762187" y="3899060"/>
            <a:ext cx="34355" cy="13793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83" name="Isosceles Triangle 1782"/>
          <p:cNvSpPr/>
          <p:nvPr/>
        </p:nvSpPr>
        <p:spPr>
          <a:xfrm rot="11700000" flipH="1">
            <a:off x="5702662" y="3395582"/>
            <a:ext cx="34355" cy="13793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84" name="Isosceles Triangle 1783"/>
          <p:cNvSpPr/>
          <p:nvPr/>
        </p:nvSpPr>
        <p:spPr>
          <a:xfrm rot="7200000" flipH="1">
            <a:off x="5593499" y="3623562"/>
            <a:ext cx="41570" cy="13793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85" name="Isosceles Triangle 1784"/>
          <p:cNvSpPr/>
          <p:nvPr/>
        </p:nvSpPr>
        <p:spPr>
          <a:xfrm rot="8100000" flipH="1">
            <a:off x="5977819" y="4009476"/>
            <a:ext cx="25812" cy="151729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86" name="Isosceles Triangle 1785"/>
          <p:cNvSpPr/>
          <p:nvPr/>
        </p:nvSpPr>
        <p:spPr>
          <a:xfrm rot="1800000" flipH="1">
            <a:off x="5986401" y="4286546"/>
            <a:ext cx="25812" cy="151729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87" name="Isosceles Triangle 1786"/>
          <p:cNvSpPr/>
          <p:nvPr/>
        </p:nvSpPr>
        <p:spPr>
          <a:xfrm rot="16200000" flipH="1">
            <a:off x="6157600" y="4109007"/>
            <a:ext cx="25812" cy="151729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88" name="Isosceles Triangle 1787"/>
          <p:cNvSpPr/>
          <p:nvPr/>
        </p:nvSpPr>
        <p:spPr>
          <a:xfrm rot="19800000" flipH="1">
            <a:off x="6153588" y="4295146"/>
            <a:ext cx="25812" cy="151729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89" name="Isosceles Triangle 1788"/>
          <p:cNvSpPr/>
          <p:nvPr/>
        </p:nvSpPr>
        <p:spPr>
          <a:xfrm rot="12600000" flipH="1">
            <a:off x="6112836" y="3949392"/>
            <a:ext cx="25812" cy="151729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90" name="Isosceles Triangle 1789"/>
          <p:cNvSpPr/>
          <p:nvPr/>
        </p:nvSpPr>
        <p:spPr>
          <a:xfrm rot="9900000" flipH="1">
            <a:off x="5546881" y="4095740"/>
            <a:ext cx="31232" cy="166902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91" name="Isosceles Triangle 1790"/>
          <p:cNvSpPr/>
          <p:nvPr/>
        </p:nvSpPr>
        <p:spPr>
          <a:xfrm rot="3600000" flipH="1">
            <a:off x="5375649" y="4276578"/>
            <a:ext cx="31232" cy="166902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92" name="Isosceles Triangle 1791"/>
          <p:cNvSpPr/>
          <p:nvPr/>
        </p:nvSpPr>
        <p:spPr>
          <a:xfrm rot="14400000" flipH="1">
            <a:off x="5810332" y="4043739"/>
            <a:ext cx="31232" cy="11399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93" name="Isosceles Triangle 1792"/>
          <p:cNvSpPr/>
          <p:nvPr/>
        </p:nvSpPr>
        <p:spPr>
          <a:xfrm rot="19800000" flipH="1">
            <a:off x="5635732" y="4304526"/>
            <a:ext cx="37791" cy="183592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94" name="Isosceles Triangle 1793"/>
          <p:cNvSpPr/>
          <p:nvPr/>
        </p:nvSpPr>
        <p:spPr>
          <a:xfrm rot="11700000" flipH="1">
            <a:off x="4638004" y="4088502"/>
            <a:ext cx="37791" cy="183592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95" name="Isosceles Triangle 1794"/>
          <p:cNvSpPr/>
          <p:nvPr/>
        </p:nvSpPr>
        <p:spPr>
          <a:xfrm rot="1800000" flipH="1">
            <a:off x="4502570" y="4345710"/>
            <a:ext cx="37791" cy="183592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96" name="Isosceles Triangle 1795"/>
          <p:cNvSpPr/>
          <p:nvPr/>
        </p:nvSpPr>
        <p:spPr>
          <a:xfrm rot="14400000" flipH="1">
            <a:off x="4709480" y="4164202"/>
            <a:ext cx="37791" cy="183592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97" name="Isosceles Triangle 1796"/>
          <p:cNvSpPr/>
          <p:nvPr/>
        </p:nvSpPr>
        <p:spPr>
          <a:xfrm rot="19800000" flipH="1">
            <a:off x="4675312" y="4328912"/>
            <a:ext cx="37791" cy="183592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98" name="Isosceles Triangle 1797"/>
          <p:cNvSpPr/>
          <p:nvPr/>
        </p:nvSpPr>
        <p:spPr>
          <a:xfrm rot="7200000" flipH="1">
            <a:off x="4412456" y="4187841"/>
            <a:ext cx="37791" cy="201951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99" name="Isosceles Triangle 1798"/>
          <p:cNvSpPr/>
          <p:nvPr/>
        </p:nvSpPr>
        <p:spPr>
          <a:xfrm rot="8100000" flipH="1">
            <a:off x="4967740" y="4214789"/>
            <a:ext cx="25812" cy="166902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00" name="Isosceles Triangle 1799"/>
          <p:cNvSpPr/>
          <p:nvPr/>
        </p:nvSpPr>
        <p:spPr>
          <a:xfrm rot="3600000" flipH="1">
            <a:off x="4807738" y="4394150"/>
            <a:ext cx="25812" cy="151729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01" name="Isosceles Triangle 1800"/>
          <p:cNvSpPr/>
          <p:nvPr/>
        </p:nvSpPr>
        <p:spPr>
          <a:xfrm rot="16200000" flipH="1">
            <a:off x="5254162" y="4240923"/>
            <a:ext cx="25812" cy="12539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02" name="Isosceles Triangle 1801"/>
          <p:cNvSpPr/>
          <p:nvPr/>
        </p:nvSpPr>
        <p:spPr>
          <a:xfrm rot="20700000" flipH="1">
            <a:off x="5059592" y="4317530"/>
            <a:ext cx="25812" cy="151729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03" name="Isosceles Triangle 1802"/>
          <p:cNvSpPr/>
          <p:nvPr/>
        </p:nvSpPr>
        <p:spPr>
          <a:xfrm rot="10800000" flipH="1">
            <a:off x="5055590" y="4086053"/>
            <a:ext cx="25812" cy="151729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19" name="Isosceles Triangle 1918"/>
          <p:cNvSpPr/>
          <p:nvPr/>
        </p:nvSpPr>
        <p:spPr>
          <a:xfrm rot="5400000" flipH="1">
            <a:off x="4389115" y="2344562"/>
            <a:ext cx="25812" cy="151729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20" name="Isosceles Triangle 1919"/>
          <p:cNvSpPr/>
          <p:nvPr/>
        </p:nvSpPr>
        <p:spPr>
          <a:xfrm rot="900000" flipH="1">
            <a:off x="4412444" y="2485198"/>
            <a:ext cx="25812" cy="151729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21" name="Isosceles Triangle 1920"/>
          <p:cNvSpPr/>
          <p:nvPr/>
        </p:nvSpPr>
        <p:spPr>
          <a:xfrm rot="15300000" flipH="1">
            <a:off x="4725283" y="2246389"/>
            <a:ext cx="25812" cy="151729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23" name="Isosceles Triangle 1922"/>
          <p:cNvSpPr/>
          <p:nvPr/>
        </p:nvSpPr>
        <p:spPr>
          <a:xfrm rot="10800000" flipH="1">
            <a:off x="4507689" y="2254283"/>
            <a:ext cx="25812" cy="166902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25" name="TextBox 1924"/>
          <p:cNvSpPr txBox="1"/>
          <p:nvPr/>
        </p:nvSpPr>
        <p:spPr>
          <a:xfrm>
            <a:off x="2627784" y="1628800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Stage</a:t>
            </a:r>
            <a:r>
              <a:rPr lang="en-GB" dirty="0" smtClean="0"/>
              <a:t> </a:t>
            </a:r>
            <a:r>
              <a:rPr lang="en-GB" b="1" dirty="0" smtClean="0"/>
              <a:t>2</a:t>
            </a:r>
            <a:endParaRPr lang="en-GB" b="1" dirty="0"/>
          </a:p>
        </p:txBody>
      </p:sp>
      <p:sp>
        <p:nvSpPr>
          <p:cNvPr id="144" name="Freeform 143"/>
          <p:cNvSpPr/>
          <p:nvPr/>
        </p:nvSpPr>
        <p:spPr>
          <a:xfrm>
            <a:off x="5230711" y="2602473"/>
            <a:ext cx="153428" cy="79375"/>
          </a:xfrm>
          <a:custGeom>
            <a:avLst/>
            <a:gdLst>
              <a:gd name="connsiteX0" fmla="*/ 4158 w 153428"/>
              <a:gd name="connsiteY0" fmla="*/ 15875 h 79375"/>
              <a:gd name="connsiteX1" fmla="*/ 23208 w 153428"/>
              <a:gd name="connsiteY1" fmla="*/ 53975 h 79375"/>
              <a:gd name="connsiteX2" fmla="*/ 32733 w 153428"/>
              <a:gd name="connsiteY2" fmla="*/ 73025 h 79375"/>
              <a:gd name="connsiteX3" fmla="*/ 51783 w 153428"/>
              <a:gd name="connsiteY3" fmla="*/ 79375 h 79375"/>
              <a:gd name="connsiteX4" fmla="*/ 121633 w 153428"/>
              <a:gd name="connsiteY4" fmla="*/ 69850 h 79375"/>
              <a:gd name="connsiteX5" fmla="*/ 131158 w 153428"/>
              <a:gd name="connsiteY5" fmla="*/ 66675 h 79375"/>
              <a:gd name="connsiteX6" fmla="*/ 150208 w 153428"/>
              <a:gd name="connsiteY6" fmla="*/ 53975 h 79375"/>
              <a:gd name="connsiteX7" fmla="*/ 153383 w 153428"/>
              <a:gd name="connsiteY7" fmla="*/ 44450 h 79375"/>
              <a:gd name="connsiteX8" fmla="*/ 127983 w 153428"/>
              <a:gd name="connsiteY8" fmla="*/ 15875 h 79375"/>
              <a:gd name="connsiteX9" fmla="*/ 118458 w 153428"/>
              <a:gd name="connsiteY9" fmla="*/ 12700 h 79375"/>
              <a:gd name="connsiteX10" fmla="*/ 108933 w 153428"/>
              <a:gd name="connsiteY10" fmla="*/ 6350 h 79375"/>
              <a:gd name="connsiteX11" fmla="*/ 83533 w 153428"/>
              <a:gd name="connsiteY11" fmla="*/ 3175 h 79375"/>
              <a:gd name="connsiteX12" fmla="*/ 67658 w 153428"/>
              <a:gd name="connsiteY12" fmla="*/ 0 h 79375"/>
              <a:gd name="connsiteX13" fmla="*/ 983 w 153428"/>
              <a:gd name="connsiteY13" fmla="*/ 6350 h 79375"/>
              <a:gd name="connsiteX14" fmla="*/ 4158 w 153428"/>
              <a:gd name="connsiteY14" fmla="*/ 15875 h 7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53428" h="79375">
                <a:moveTo>
                  <a:pt x="4158" y="15875"/>
                </a:moveTo>
                <a:cubicBezTo>
                  <a:pt x="7862" y="23812"/>
                  <a:pt x="6583" y="37350"/>
                  <a:pt x="23208" y="53975"/>
                </a:cubicBezTo>
                <a:cubicBezTo>
                  <a:pt x="24938" y="59165"/>
                  <a:pt x="27550" y="69786"/>
                  <a:pt x="32733" y="73025"/>
                </a:cubicBezTo>
                <a:cubicBezTo>
                  <a:pt x="38409" y="76573"/>
                  <a:pt x="51783" y="79375"/>
                  <a:pt x="51783" y="79375"/>
                </a:cubicBezTo>
                <a:cubicBezTo>
                  <a:pt x="109263" y="75782"/>
                  <a:pt x="86487" y="81565"/>
                  <a:pt x="121633" y="69850"/>
                </a:cubicBezTo>
                <a:cubicBezTo>
                  <a:pt x="124808" y="68792"/>
                  <a:pt x="128373" y="68531"/>
                  <a:pt x="131158" y="66675"/>
                </a:cubicBezTo>
                <a:lnTo>
                  <a:pt x="150208" y="53975"/>
                </a:lnTo>
                <a:cubicBezTo>
                  <a:pt x="151266" y="50800"/>
                  <a:pt x="153798" y="47771"/>
                  <a:pt x="153383" y="44450"/>
                </a:cubicBezTo>
                <a:cubicBezTo>
                  <a:pt x="151560" y="29865"/>
                  <a:pt x="141918" y="20520"/>
                  <a:pt x="127983" y="15875"/>
                </a:cubicBezTo>
                <a:cubicBezTo>
                  <a:pt x="124808" y="14817"/>
                  <a:pt x="121451" y="14197"/>
                  <a:pt x="118458" y="12700"/>
                </a:cubicBezTo>
                <a:cubicBezTo>
                  <a:pt x="115045" y="10993"/>
                  <a:pt x="112614" y="7354"/>
                  <a:pt x="108933" y="6350"/>
                </a:cubicBezTo>
                <a:cubicBezTo>
                  <a:pt x="100701" y="4105"/>
                  <a:pt x="91966" y="4472"/>
                  <a:pt x="83533" y="3175"/>
                </a:cubicBezTo>
                <a:cubicBezTo>
                  <a:pt x="78199" y="2354"/>
                  <a:pt x="72950" y="1058"/>
                  <a:pt x="67658" y="0"/>
                </a:cubicBezTo>
                <a:cubicBezTo>
                  <a:pt x="37648" y="1667"/>
                  <a:pt x="23261" y="-2561"/>
                  <a:pt x="983" y="6350"/>
                </a:cubicBezTo>
                <a:cubicBezTo>
                  <a:pt x="-1214" y="7229"/>
                  <a:pt x="454" y="7938"/>
                  <a:pt x="4158" y="1587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7" name="Freeform 146"/>
          <p:cNvSpPr/>
          <p:nvPr/>
        </p:nvSpPr>
        <p:spPr>
          <a:xfrm>
            <a:off x="5402561" y="2618737"/>
            <a:ext cx="80947" cy="126222"/>
          </a:xfrm>
          <a:custGeom>
            <a:avLst/>
            <a:gdLst>
              <a:gd name="connsiteX0" fmla="*/ 79375 w 80947"/>
              <a:gd name="connsiteY0" fmla="*/ 8747 h 126222"/>
              <a:gd name="connsiteX1" fmla="*/ 76200 w 80947"/>
              <a:gd name="connsiteY1" fmla="*/ 107172 h 126222"/>
              <a:gd name="connsiteX2" fmla="*/ 69850 w 80947"/>
              <a:gd name="connsiteY2" fmla="*/ 116697 h 126222"/>
              <a:gd name="connsiteX3" fmla="*/ 60325 w 80947"/>
              <a:gd name="connsiteY3" fmla="*/ 123047 h 126222"/>
              <a:gd name="connsiteX4" fmla="*/ 50800 w 80947"/>
              <a:gd name="connsiteY4" fmla="*/ 126222 h 126222"/>
              <a:gd name="connsiteX5" fmla="*/ 15875 w 80947"/>
              <a:gd name="connsiteY5" fmla="*/ 119872 h 126222"/>
              <a:gd name="connsiteX6" fmla="*/ 6350 w 80947"/>
              <a:gd name="connsiteY6" fmla="*/ 116697 h 126222"/>
              <a:gd name="connsiteX7" fmla="*/ 3175 w 80947"/>
              <a:gd name="connsiteY7" fmla="*/ 107172 h 126222"/>
              <a:gd name="connsiteX8" fmla="*/ 0 w 80947"/>
              <a:gd name="connsiteY8" fmla="*/ 88122 h 126222"/>
              <a:gd name="connsiteX9" fmla="*/ 3175 w 80947"/>
              <a:gd name="connsiteY9" fmla="*/ 53197 h 126222"/>
              <a:gd name="connsiteX10" fmla="*/ 15875 w 80947"/>
              <a:gd name="connsiteY10" fmla="*/ 34147 h 126222"/>
              <a:gd name="connsiteX11" fmla="*/ 22225 w 80947"/>
              <a:gd name="connsiteY11" fmla="*/ 24622 h 126222"/>
              <a:gd name="connsiteX12" fmla="*/ 41275 w 80947"/>
              <a:gd name="connsiteY12" fmla="*/ 15097 h 126222"/>
              <a:gd name="connsiteX13" fmla="*/ 69850 w 80947"/>
              <a:gd name="connsiteY13" fmla="*/ 2397 h 126222"/>
              <a:gd name="connsiteX14" fmla="*/ 79375 w 80947"/>
              <a:gd name="connsiteY14" fmla="*/ 8747 h 126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0947" h="126222">
                <a:moveTo>
                  <a:pt x="79375" y="8747"/>
                </a:moveTo>
                <a:cubicBezTo>
                  <a:pt x="80433" y="26209"/>
                  <a:pt x="79085" y="74474"/>
                  <a:pt x="76200" y="107172"/>
                </a:cubicBezTo>
                <a:cubicBezTo>
                  <a:pt x="75865" y="110973"/>
                  <a:pt x="72548" y="113999"/>
                  <a:pt x="69850" y="116697"/>
                </a:cubicBezTo>
                <a:cubicBezTo>
                  <a:pt x="67152" y="119395"/>
                  <a:pt x="63738" y="121340"/>
                  <a:pt x="60325" y="123047"/>
                </a:cubicBezTo>
                <a:cubicBezTo>
                  <a:pt x="57332" y="124544"/>
                  <a:pt x="53975" y="125164"/>
                  <a:pt x="50800" y="126222"/>
                </a:cubicBezTo>
                <a:cubicBezTo>
                  <a:pt x="39158" y="124105"/>
                  <a:pt x="27445" y="122351"/>
                  <a:pt x="15875" y="119872"/>
                </a:cubicBezTo>
                <a:cubicBezTo>
                  <a:pt x="12603" y="119171"/>
                  <a:pt x="8717" y="119064"/>
                  <a:pt x="6350" y="116697"/>
                </a:cubicBezTo>
                <a:cubicBezTo>
                  <a:pt x="3983" y="114330"/>
                  <a:pt x="3901" y="110439"/>
                  <a:pt x="3175" y="107172"/>
                </a:cubicBezTo>
                <a:cubicBezTo>
                  <a:pt x="1778" y="100888"/>
                  <a:pt x="1058" y="94472"/>
                  <a:pt x="0" y="88122"/>
                </a:cubicBezTo>
                <a:cubicBezTo>
                  <a:pt x="1058" y="76480"/>
                  <a:pt x="-123" y="64412"/>
                  <a:pt x="3175" y="53197"/>
                </a:cubicBezTo>
                <a:cubicBezTo>
                  <a:pt x="5328" y="45875"/>
                  <a:pt x="11642" y="40497"/>
                  <a:pt x="15875" y="34147"/>
                </a:cubicBezTo>
                <a:cubicBezTo>
                  <a:pt x="17992" y="30972"/>
                  <a:pt x="18605" y="25829"/>
                  <a:pt x="22225" y="24622"/>
                </a:cubicBezTo>
                <a:cubicBezTo>
                  <a:pt x="56963" y="13043"/>
                  <a:pt x="4346" y="31510"/>
                  <a:pt x="41275" y="15097"/>
                </a:cubicBezTo>
                <a:cubicBezTo>
                  <a:pt x="75280" y="-16"/>
                  <a:pt x="48294" y="16768"/>
                  <a:pt x="69850" y="2397"/>
                </a:cubicBezTo>
                <a:cubicBezTo>
                  <a:pt x="87801" y="5987"/>
                  <a:pt x="78317" y="-8715"/>
                  <a:pt x="79375" y="8747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8" name="Freeform 147"/>
          <p:cNvSpPr/>
          <p:nvPr/>
        </p:nvSpPr>
        <p:spPr>
          <a:xfrm rot="3359159">
            <a:off x="5262707" y="2722382"/>
            <a:ext cx="85463" cy="136237"/>
          </a:xfrm>
          <a:custGeom>
            <a:avLst/>
            <a:gdLst>
              <a:gd name="connsiteX0" fmla="*/ 2913 w 85463"/>
              <a:gd name="connsiteY0" fmla="*/ 12401 h 136237"/>
              <a:gd name="connsiteX1" fmla="*/ 6088 w 85463"/>
              <a:gd name="connsiteY1" fmla="*/ 91776 h 136237"/>
              <a:gd name="connsiteX2" fmla="*/ 12438 w 85463"/>
              <a:gd name="connsiteY2" fmla="*/ 110826 h 136237"/>
              <a:gd name="connsiteX3" fmla="*/ 47363 w 85463"/>
              <a:gd name="connsiteY3" fmla="*/ 123526 h 136237"/>
              <a:gd name="connsiteX4" fmla="*/ 82288 w 85463"/>
              <a:gd name="connsiteY4" fmla="*/ 133051 h 136237"/>
              <a:gd name="connsiteX5" fmla="*/ 85463 w 85463"/>
              <a:gd name="connsiteY5" fmla="*/ 114001 h 136237"/>
              <a:gd name="connsiteX6" fmla="*/ 79113 w 85463"/>
              <a:gd name="connsiteY6" fmla="*/ 53676 h 136237"/>
              <a:gd name="connsiteX7" fmla="*/ 72763 w 85463"/>
              <a:gd name="connsiteY7" fmla="*/ 34626 h 136237"/>
              <a:gd name="connsiteX8" fmla="*/ 53713 w 85463"/>
              <a:gd name="connsiteY8" fmla="*/ 15576 h 136237"/>
              <a:gd name="connsiteX9" fmla="*/ 44188 w 85463"/>
              <a:gd name="connsiteY9" fmla="*/ 9226 h 136237"/>
              <a:gd name="connsiteX10" fmla="*/ 25138 w 85463"/>
              <a:gd name="connsiteY10" fmla="*/ 2876 h 136237"/>
              <a:gd name="connsiteX11" fmla="*/ 2913 w 85463"/>
              <a:gd name="connsiteY11" fmla="*/ 12401 h 136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5463" h="136237">
                <a:moveTo>
                  <a:pt x="2913" y="12401"/>
                </a:moveTo>
                <a:cubicBezTo>
                  <a:pt x="-262" y="27218"/>
                  <a:pt x="-2728" y="41082"/>
                  <a:pt x="6088" y="91776"/>
                </a:cubicBezTo>
                <a:cubicBezTo>
                  <a:pt x="7235" y="98371"/>
                  <a:pt x="6869" y="107113"/>
                  <a:pt x="12438" y="110826"/>
                </a:cubicBezTo>
                <a:cubicBezTo>
                  <a:pt x="29225" y="122017"/>
                  <a:pt x="18261" y="116251"/>
                  <a:pt x="47363" y="123526"/>
                </a:cubicBezTo>
                <a:cubicBezTo>
                  <a:pt x="70903" y="139219"/>
                  <a:pt x="58929" y="137723"/>
                  <a:pt x="82288" y="133051"/>
                </a:cubicBezTo>
                <a:cubicBezTo>
                  <a:pt x="83346" y="126701"/>
                  <a:pt x="85463" y="120439"/>
                  <a:pt x="85463" y="114001"/>
                </a:cubicBezTo>
                <a:cubicBezTo>
                  <a:pt x="85463" y="90670"/>
                  <a:pt x="85196" y="73954"/>
                  <a:pt x="79113" y="53676"/>
                </a:cubicBezTo>
                <a:cubicBezTo>
                  <a:pt x="77190" y="47265"/>
                  <a:pt x="77496" y="39359"/>
                  <a:pt x="72763" y="34626"/>
                </a:cubicBezTo>
                <a:cubicBezTo>
                  <a:pt x="66413" y="28276"/>
                  <a:pt x="61185" y="20557"/>
                  <a:pt x="53713" y="15576"/>
                </a:cubicBezTo>
                <a:cubicBezTo>
                  <a:pt x="50538" y="13459"/>
                  <a:pt x="47675" y="10776"/>
                  <a:pt x="44188" y="9226"/>
                </a:cubicBezTo>
                <a:cubicBezTo>
                  <a:pt x="38071" y="6508"/>
                  <a:pt x="31488" y="4993"/>
                  <a:pt x="25138" y="2876"/>
                </a:cubicBezTo>
                <a:cubicBezTo>
                  <a:pt x="11597" y="-1638"/>
                  <a:pt x="6088" y="-2416"/>
                  <a:pt x="2913" y="1240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4" name="Freeform 153"/>
          <p:cNvSpPr/>
          <p:nvPr/>
        </p:nvSpPr>
        <p:spPr>
          <a:xfrm>
            <a:off x="5843125" y="2584159"/>
            <a:ext cx="73025" cy="92075"/>
          </a:xfrm>
          <a:custGeom>
            <a:avLst/>
            <a:gdLst>
              <a:gd name="connsiteX0" fmla="*/ 15875 w 73025"/>
              <a:gd name="connsiteY0" fmla="*/ 92075 h 92075"/>
              <a:gd name="connsiteX1" fmla="*/ 9525 w 73025"/>
              <a:gd name="connsiteY1" fmla="*/ 63500 h 92075"/>
              <a:gd name="connsiteX2" fmla="*/ 3175 w 73025"/>
              <a:gd name="connsiteY2" fmla="*/ 44450 h 92075"/>
              <a:gd name="connsiteX3" fmla="*/ 0 w 73025"/>
              <a:gd name="connsiteY3" fmla="*/ 34925 h 92075"/>
              <a:gd name="connsiteX4" fmla="*/ 15875 w 73025"/>
              <a:gd name="connsiteY4" fmla="*/ 3175 h 92075"/>
              <a:gd name="connsiteX5" fmla="*/ 25400 w 73025"/>
              <a:gd name="connsiteY5" fmla="*/ 0 h 92075"/>
              <a:gd name="connsiteX6" fmla="*/ 53975 w 73025"/>
              <a:gd name="connsiteY6" fmla="*/ 6350 h 92075"/>
              <a:gd name="connsiteX7" fmla="*/ 66675 w 73025"/>
              <a:gd name="connsiteY7" fmla="*/ 15875 h 92075"/>
              <a:gd name="connsiteX8" fmla="*/ 73025 w 73025"/>
              <a:gd name="connsiteY8" fmla="*/ 25400 h 92075"/>
              <a:gd name="connsiteX9" fmla="*/ 69850 w 73025"/>
              <a:gd name="connsiteY9" fmla="*/ 50800 h 92075"/>
              <a:gd name="connsiteX10" fmla="*/ 63500 w 73025"/>
              <a:gd name="connsiteY10" fmla="*/ 60325 h 92075"/>
              <a:gd name="connsiteX11" fmla="*/ 34925 w 73025"/>
              <a:gd name="connsiteY11" fmla="*/ 76200 h 92075"/>
              <a:gd name="connsiteX12" fmla="*/ 15875 w 73025"/>
              <a:gd name="connsiteY12" fmla="*/ 92075 h 92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025" h="92075">
                <a:moveTo>
                  <a:pt x="15875" y="92075"/>
                </a:moveTo>
                <a:cubicBezTo>
                  <a:pt x="14062" y="83011"/>
                  <a:pt x="12215" y="72468"/>
                  <a:pt x="9525" y="63500"/>
                </a:cubicBezTo>
                <a:cubicBezTo>
                  <a:pt x="7602" y="57089"/>
                  <a:pt x="5292" y="50800"/>
                  <a:pt x="3175" y="44450"/>
                </a:cubicBezTo>
                <a:lnTo>
                  <a:pt x="0" y="34925"/>
                </a:lnTo>
                <a:cubicBezTo>
                  <a:pt x="3855" y="231"/>
                  <a:pt x="-6213" y="9486"/>
                  <a:pt x="15875" y="3175"/>
                </a:cubicBezTo>
                <a:cubicBezTo>
                  <a:pt x="19093" y="2256"/>
                  <a:pt x="22225" y="1058"/>
                  <a:pt x="25400" y="0"/>
                </a:cubicBezTo>
                <a:cubicBezTo>
                  <a:pt x="30063" y="777"/>
                  <a:pt x="47538" y="2672"/>
                  <a:pt x="53975" y="6350"/>
                </a:cubicBezTo>
                <a:cubicBezTo>
                  <a:pt x="58569" y="8975"/>
                  <a:pt x="62933" y="12133"/>
                  <a:pt x="66675" y="15875"/>
                </a:cubicBezTo>
                <a:cubicBezTo>
                  <a:pt x="69373" y="18573"/>
                  <a:pt x="70908" y="22225"/>
                  <a:pt x="73025" y="25400"/>
                </a:cubicBezTo>
                <a:cubicBezTo>
                  <a:pt x="71967" y="33867"/>
                  <a:pt x="72095" y="42568"/>
                  <a:pt x="69850" y="50800"/>
                </a:cubicBezTo>
                <a:cubicBezTo>
                  <a:pt x="68846" y="54481"/>
                  <a:pt x="66372" y="57812"/>
                  <a:pt x="63500" y="60325"/>
                </a:cubicBezTo>
                <a:cubicBezTo>
                  <a:pt x="50063" y="72082"/>
                  <a:pt x="48007" y="71839"/>
                  <a:pt x="34925" y="76200"/>
                </a:cubicBezTo>
                <a:lnTo>
                  <a:pt x="15875" y="92075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5" name="Freeform 154"/>
          <p:cNvSpPr/>
          <p:nvPr/>
        </p:nvSpPr>
        <p:spPr>
          <a:xfrm>
            <a:off x="5654265" y="2705395"/>
            <a:ext cx="105303" cy="131711"/>
          </a:xfrm>
          <a:custGeom>
            <a:avLst/>
            <a:gdLst>
              <a:gd name="connsiteX0" fmla="*/ 95778 w 105303"/>
              <a:gd name="connsiteY0" fmla="*/ 1536 h 131711"/>
              <a:gd name="connsiteX1" fmla="*/ 51328 w 105303"/>
              <a:gd name="connsiteY1" fmla="*/ 4711 h 131711"/>
              <a:gd name="connsiteX2" fmla="*/ 41803 w 105303"/>
              <a:gd name="connsiteY2" fmla="*/ 7886 h 131711"/>
              <a:gd name="connsiteX3" fmla="*/ 35453 w 105303"/>
              <a:gd name="connsiteY3" fmla="*/ 17411 h 131711"/>
              <a:gd name="connsiteX4" fmla="*/ 25928 w 105303"/>
              <a:gd name="connsiteY4" fmla="*/ 23761 h 131711"/>
              <a:gd name="connsiteX5" fmla="*/ 22753 w 105303"/>
              <a:gd name="connsiteY5" fmla="*/ 33286 h 131711"/>
              <a:gd name="connsiteX6" fmla="*/ 10053 w 105303"/>
              <a:gd name="connsiteY6" fmla="*/ 52336 h 131711"/>
              <a:gd name="connsiteX7" fmla="*/ 3703 w 105303"/>
              <a:gd name="connsiteY7" fmla="*/ 71386 h 131711"/>
              <a:gd name="connsiteX8" fmla="*/ 528 w 105303"/>
              <a:gd name="connsiteY8" fmla="*/ 80911 h 131711"/>
              <a:gd name="connsiteX9" fmla="*/ 13228 w 105303"/>
              <a:gd name="connsiteY9" fmla="*/ 128536 h 131711"/>
              <a:gd name="connsiteX10" fmla="*/ 22753 w 105303"/>
              <a:gd name="connsiteY10" fmla="*/ 131711 h 131711"/>
              <a:gd name="connsiteX11" fmla="*/ 41803 w 105303"/>
              <a:gd name="connsiteY11" fmla="*/ 122186 h 131711"/>
              <a:gd name="connsiteX12" fmla="*/ 48153 w 105303"/>
              <a:gd name="connsiteY12" fmla="*/ 112661 h 131711"/>
              <a:gd name="connsiteX13" fmla="*/ 57678 w 105303"/>
              <a:gd name="connsiteY13" fmla="*/ 103136 h 131711"/>
              <a:gd name="connsiteX14" fmla="*/ 64028 w 105303"/>
              <a:gd name="connsiteY14" fmla="*/ 93611 h 131711"/>
              <a:gd name="connsiteX15" fmla="*/ 83078 w 105303"/>
              <a:gd name="connsiteY15" fmla="*/ 80911 h 131711"/>
              <a:gd name="connsiteX16" fmla="*/ 102128 w 105303"/>
              <a:gd name="connsiteY16" fmla="*/ 71386 h 131711"/>
              <a:gd name="connsiteX17" fmla="*/ 105303 w 105303"/>
              <a:gd name="connsiteY17" fmla="*/ 61861 h 131711"/>
              <a:gd name="connsiteX18" fmla="*/ 102128 w 105303"/>
              <a:gd name="connsiteY18" fmla="*/ 30111 h 131711"/>
              <a:gd name="connsiteX19" fmla="*/ 95778 w 105303"/>
              <a:gd name="connsiteY19" fmla="*/ 1536 h 131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05303" h="131711">
                <a:moveTo>
                  <a:pt x="95778" y="1536"/>
                </a:moveTo>
                <a:cubicBezTo>
                  <a:pt x="87311" y="-2697"/>
                  <a:pt x="66081" y="2975"/>
                  <a:pt x="51328" y="4711"/>
                </a:cubicBezTo>
                <a:cubicBezTo>
                  <a:pt x="48004" y="5102"/>
                  <a:pt x="44416" y="5795"/>
                  <a:pt x="41803" y="7886"/>
                </a:cubicBezTo>
                <a:cubicBezTo>
                  <a:pt x="38823" y="10270"/>
                  <a:pt x="38151" y="14713"/>
                  <a:pt x="35453" y="17411"/>
                </a:cubicBezTo>
                <a:cubicBezTo>
                  <a:pt x="32755" y="20109"/>
                  <a:pt x="29103" y="21644"/>
                  <a:pt x="25928" y="23761"/>
                </a:cubicBezTo>
                <a:cubicBezTo>
                  <a:pt x="24870" y="26936"/>
                  <a:pt x="24378" y="30360"/>
                  <a:pt x="22753" y="33286"/>
                </a:cubicBezTo>
                <a:cubicBezTo>
                  <a:pt x="19047" y="39957"/>
                  <a:pt x="12466" y="45096"/>
                  <a:pt x="10053" y="52336"/>
                </a:cubicBezTo>
                <a:lnTo>
                  <a:pt x="3703" y="71386"/>
                </a:lnTo>
                <a:lnTo>
                  <a:pt x="528" y="80911"/>
                </a:lnTo>
                <a:cubicBezTo>
                  <a:pt x="2983" y="112824"/>
                  <a:pt x="-7498" y="118173"/>
                  <a:pt x="13228" y="128536"/>
                </a:cubicBezTo>
                <a:cubicBezTo>
                  <a:pt x="16221" y="130033"/>
                  <a:pt x="19578" y="130653"/>
                  <a:pt x="22753" y="131711"/>
                </a:cubicBezTo>
                <a:cubicBezTo>
                  <a:pt x="30500" y="129129"/>
                  <a:pt x="35648" y="128341"/>
                  <a:pt x="41803" y="122186"/>
                </a:cubicBezTo>
                <a:cubicBezTo>
                  <a:pt x="44501" y="119488"/>
                  <a:pt x="45710" y="115592"/>
                  <a:pt x="48153" y="112661"/>
                </a:cubicBezTo>
                <a:cubicBezTo>
                  <a:pt x="51028" y="109212"/>
                  <a:pt x="54803" y="106585"/>
                  <a:pt x="57678" y="103136"/>
                </a:cubicBezTo>
                <a:cubicBezTo>
                  <a:pt x="60121" y="100205"/>
                  <a:pt x="61156" y="96124"/>
                  <a:pt x="64028" y="93611"/>
                </a:cubicBezTo>
                <a:cubicBezTo>
                  <a:pt x="69771" y="88585"/>
                  <a:pt x="76728" y="85144"/>
                  <a:pt x="83078" y="80911"/>
                </a:cubicBezTo>
                <a:cubicBezTo>
                  <a:pt x="95388" y="72705"/>
                  <a:pt x="88983" y="75768"/>
                  <a:pt x="102128" y="71386"/>
                </a:cubicBezTo>
                <a:cubicBezTo>
                  <a:pt x="103186" y="68211"/>
                  <a:pt x="105303" y="65208"/>
                  <a:pt x="105303" y="61861"/>
                </a:cubicBezTo>
                <a:cubicBezTo>
                  <a:pt x="105303" y="51225"/>
                  <a:pt x="104088" y="40565"/>
                  <a:pt x="102128" y="30111"/>
                </a:cubicBezTo>
                <a:cubicBezTo>
                  <a:pt x="99998" y="18754"/>
                  <a:pt x="104245" y="5769"/>
                  <a:pt x="95778" y="1536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7" name="Freeform 156"/>
          <p:cNvSpPr/>
          <p:nvPr/>
        </p:nvSpPr>
        <p:spPr>
          <a:xfrm>
            <a:off x="5791669" y="2689598"/>
            <a:ext cx="108973" cy="117475"/>
          </a:xfrm>
          <a:custGeom>
            <a:avLst/>
            <a:gdLst>
              <a:gd name="connsiteX0" fmla="*/ 1023 w 108973"/>
              <a:gd name="connsiteY0" fmla="*/ 69850 h 117475"/>
              <a:gd name="connsiteX1" fmla="*/ 16898 w 108973"/>
              <a:gd name="connsiteY1" fmla="*/ 57150 h 117475"/>
              <a:gd name="connsiteX2" fmla="*/ 29598 w 108973"/>
              <a:gd name="connsiteY2" fmla="*/ 38100 h 117475"/>
              <a:gd name="connsiteX3" fmla="*/ 61348 w 108973"/>
              <a:gd name="connsiteY3" fmla="*/ 19050 h 117475"/>
              <a:gd name="connsiteX4" fmla="*/ 70873 w 108973"/>
              <a:gd name="connsiteY4" fmla="*/ 12700 h 117475"/>
              <a:gd name="connsiteX5" fmla="*/ 99448 w 108973"/>
              <a:gd name="connsiteY5" fmla="*/ 3175 h 117475"/>
              <a:gd name="connsiteX6" fmla="*/ 108973 w 108973"/>
              <a:gd name="connsiteY6" fmla="*/ 0 h 117475"/>
              <a:gd name="connsiteX7" fmla="*/ 105798 w 108973"/>
              <a:gd name="connsiteY7" fmla="*/ 22225 h 117475"/>
              <a:gd name="connsiteX8" fmla="*/ 99448 w 108973"/>
              <a:gd name="connsiteY8" fmla="*/ 31750 h 117475"/>
              <a:gd name="connsiteX9" fmla="*/ 93098 w 108973"/>
              <a:gd name="connsiteY9" fmla="*/ 57150 h 117475"/>
              <a:gd name="connsiteX10" fmla="*/ 89923 w 108973"/>
              <a:gd name="connsiteY10" fmla="*/ 66675 h 117475"/>
              <a:gd name="connsiteX11" fmla="*/ 83573 w 108973"/>
              <a:gd name="connsiteY11" fmla="*/ 88900 h 117475"/>
              <a:gd name="connsiteX12" fmla="*/ 70873 w 108973"/>
              <a:gd name="connsiteY12" fmla="*/ 107950 h 117475"/>
              <a:gd name="connsiteX13" fmla="*/ 51823 w 108973"/>
              <a:gd name="connsiteY13" fmla="*/ 117475 h 117475"/>
              <a:gd name="connsiteX14" fmla="*/ 23248 w 108973"/>
              <a:gd name="connsiteY14" fmla="*/ 111125 h 117475"/>
              <a:gd name="connsiteX15" fmla="*/ 13723 w 108973"/>
              <a:gd name="connsiteY15" fmla="*/ 104775 h 117475"/>
              <a:gd name="connsiteX16" fmla="*/ 4198 w 108973"/>
              <a:gd name="connsiteY16" fmla="*/ 95250 h 117475"/>
              <a:gd name="connsiteX17" fmla="*/ 4198 w 108973"/>
              <a:gd name="connsiteY17" fmla="*/ 63500 h 117475"/>
              <a:gd name="connsiteX18" fmla="*/ 1023 w 108973"/>
              <a:gd name="connsiteY18" fmla="*/ 69850 h 11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08973" h="117475">
                <a:moveTo>
                  <a:pt x="1023" y="69850"/>
                </a:moveTo>
                <a:cubicBezTo>
                  <a:pt x="3140" y="68792"/>
                  <a:pt x="12488" y="62295"/>
                  <a:pt x="16898" y="57150"/>
                </a:cubicBezTo>
                <a:cubicBezTo>
                  <a:pt x="38090" y="32426"/>
                  <a:pt x="-4561" y="64668"/>
                  <a:pt x="29598" y="38100"/>
                </a:cubicBezTo>
                <a:cubicBezTo>
                  <a:pt x="51106" y="21371"/>
                  <a:pt x="42740" y="29683"/>
                  <a:pt x="61348" y="19050"/>
                </a:cubicBezTo>
                <a:cubicBezTo>
                  <a:pt x="64661" y="17157"/>
                  <a:pt x="67386" y="14250"/>
                  <a:pt x="70873" y="12700"/>
                </a:cubicBezTo>
                <a:lnTo>
                  <a:pt x="99448" y="3175"/>
                </a:lnTo>
                <a:lnTo>
                  <a:pt x="108973" y="0"/>
                </a:lnTo>
                <a:cubicBezTo>
                  <a:pt x="107915" y="7408"/>
                  <a:pt x="107948" y="15057"/>
                  <a:pt x="105798" y="22225"/>
                </a:cubicBezTo>
                <a:cubicBezTo>
                  <a:pt x="104702" y="25880"/>
                  <a:pt x="100752" y="28164"/>
                  <a:pt x="99448" y="31750"/>
                </a:cubicBezTo>
                <a:cubicBezTo>
                  <a:pt x="96466" y="39952"/>
                  <a:pt x="95858" y="48871"/>
                  <a:pt x="93098" y="57150"/>
                </a:cubicBezTo>
                <a:cubicBezTo>
                  <a:pt x="92040" y="60325"/>
                  <a:pt x="90842" y="63457"/>
                  <a:pt x="89923" y="66675"/>
                </a:cubicBezTo>
                <a:cubicBezTo>
                  <a:pt x="88956" y="70060"/>
                  <a:pt x="85812" y="84870"/>
                  <a:pt x="83573" y="88900"/>
                </a:cubicBezTo>
                <a:cubicBezTo>
                  <a:pt x="79867" y="95571"/>
                  <a:pt x="77223" y="103717"/>
                  <a:pt x="70873" y="107950"/>
                </a:cubicBezTo>
                <a:cubicBezTo>
                  <a:pt x="58563" y="116156"/>
                  <a:pt x="64968" y="113093"/>
                  <a:pt x="51823" y="117475"/>
                </a:cubicBezTo>
                <a:cubicBezTo>
                  <a:pt x="44506" y="116256"/>
                  <a:pt x="31064" y="115033"/>
                  <a:pt x="23248" y="111125"/>
                </a:cubicBezTo>
                <a:cubicBezTo>
                  <a:pt x="19835" y="109418"/>
                  <a:pt x="16654" y="107218"/>
                  <a:pt x="13723" y="104775"/>
                </a:cubicBezTo>
                <a:cubicBezTo>
                  <a:pt x="10274" y="101900"/>
                  <a:pt x="7373" y="98425"/>
                  <a:pt x="4198" y="95250"/>
                </a:cubicBezTo>
                <a:cubicBezTo>
                  <a:pt x="133" y="83054"/>
                  <a:pt x="-2751" y="79136"/>
                  <a:pt x="4198" y="63500"/>
                </a:cubicBezTo>
                <a:cubicBezTo>
                  <a:pt x="5748" y="60013"/>
                  <a:pt x="-1094" y="70908"/>
                  <a:pt x="1023" y="6985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0" name="Freeform 179"/>
          <p:cNvSpPr/>
          <p:nvPr/>
        </p:nvSpPr>
        <p:spPr>
          <a:xfrm>
            <a:off x="4716975" y="3099682"/>
            <a:ext cx="92495" cy="100914"/>
          </a:xfrm>
          <a:custGeom>
            <a:avLst/>
            <a:gdLst>
              <a:gd name="connsiteX0" fmla="*/ 0 w 111919"/>
              <a:gd name="connsiteY0" fmla="*/ 10850 h 111005"/>
              <a:gd name="connsiteX1" fmla="*/ 11906 w 111919"/>
              <a:gd name="connsiteY1" fmla="*/ 3706 h 111005"/>
              <a:gd name="connsiteX2" fmla="*/ 71438 w 111919"/>
              <a:gd name="connsiteY2" fmla="*/ 3706 h 111005"/>
              <a:gd name="connsiteX3" fmla="*/ 78581 w 111919"/>
              <a:gd name="connsiteY3" fmla="*/ 6087 h 111005"/>
              <a:gd name="connsiteX4" fmla="*/ 92869 w 111919"/>
              <a:gd name="connsiteY4" fmla="*/ 17993 h 111005"/>
              <a:gd name="connsiteX5" fmla="*/ 100013 w 111919"/>
              <a:gd name="connsiteY5" fmla="*/ 39425 h 111005"/>
              <a:gd name="connsiteX6" fmla="*/ 104775 w 111919"/>
              <a:gd name="connsiteY6" fmla="*/ 53712 h 111005"/>
              <a:gd name="connsiteX7" fmla="*/ 111919 w 111919"/>
              <a:gd name="connsiteY7" fmla="*/ 72762 h 111005"/>
              <a:gd name="connsiteX8" fmla="*/ 109538 w 111919"/>
              <a:gd name="connsiteY8" fmla="*/ 98956 h 111005"/>
              <a:gd name="connsiteX9" fmla="*/ 100013 w 111919"/>
              <a:gd name="connsiteY9" fmla="*/ 101337 h 111005"/>
              <a:gd name="connsiteX10" fmla="*/ 85725 w 111919"/>
              <a:gd name="connsiteY10" fmla="*/ 106100 h 111005"/>
              <a:gd name="connsiteX11" fmla="*/ 78581 w 111919"/>
              <a:gd name="connsiteY11" fmla="*/ 108481 h 111005"/>
              <a:gd name="connsiteX12" fmla="*/ 19050 w 111919"/>
              <a:gd name="connsiteY12" fmla="*/ 106100 h 111005"/>
              <a:gd name="connsiteX13" fmla="*/ 16669 w 111919"/>
              <a:gd name="connsiteY13" fmla="*/ 72762 h 111005"/>
              <a:gd name="connsiteX14" fmla="*/ 7144 w 111919"/>
              <a:gd name="connsiteY14" fmla="*/ 39425 h 111005"/>
              <a:gd name="connsiteX15" fmla="*/ 4763 w 111919"/>
              <a:gd name="connsiteY15" fmla="*/ 32281 h 111005"/>
              <a:gd name="connsiteX16" fmla="*/ 0 w 111919"/>
              <a:gd name="connsiteY16" fmla="*/ 10850 h 111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11919" h="111005">
                <a:moveTo>
                  <a:pt x="0" y="10850"/>
                </a:moveTo>
                <a:cubicBezTo>
                  <a:pt x="3969" y="8469"/>
                  <a:pt x="7766" y="5776"/>
                  <a:pt x="11906" y="3706"/>
                </a:cubicBezTo>
                <a:cubicBezTo>
                  <a:pt x="28382" y="-4532"/>
                  <a:pt x="67048" y="3506"/>
                  <a:pt x="71438" y="3706"/>
                </a:cubicBezTo>
                <a:cubicBezTo>
                  <a:pt x="73819" y="4500"/>
                  <a:pt x="76336" y="4965"/>
                  <a:pt x="78581" y="6087"/>
                </a:cubicBezTo>
                <a:cubicBezTo>
                  <a:pt x="85210" y="9402"/>
                  <a:pt x="87603" y="12728"/>
                  <a:pt x="92869" y="17993"/>
                </a:cubicBezTo>
                <a:lnTo>
                  <a:pt x="100013" y="39425"/>
                </a:lnTo>
                <a:cubicBezTo>
                  <a:pt x="100014" y="39429"/>
                  <a:pt x="104774" y="53709"/>
                  <a:pt x="104775" y="53712"/>
                </a:cubicBezTo>
                <a:cubicBezTo>
                  <a:pt x="107717" y="68424"/>
                  <a:pt x="104911" y="62251"/>
                  <a:pt x="111919" y="72762"/>
                </a:cubicBezTo>
                <a:cubicBezTo>
                  <a:pt x="111125" y="81493"/>
                  <a:pt x="112910" y="90863"/>
                  <a:pt x="109538" y="98956"/>
                </a:cubicBezTo>
                <a:cubicBezTo>
                  <a:pt x="108279" y="101977"/>
                  <a:pt x="103148" y="100397"/>
                  <a:pt x="100013" y="101337"/>
                </a:cubicBezTo>
                <a:cubicBezTo>
                  <a:pt x="95204" y="102780"/>
                  <a:pt x="90488" y="104512"/>
                  <a:pt x="85725" y="106100"/>
                </a:cubicBezTo>
                <a:lnTo>
                  <a:pt x="78581" y="108481"/>
                </a:lnTo>
                <a:cubicBezTo>
                  <a:pt x="58737" y="107687"/>
                  <a:pt x="36252" y="116024"/>
                  <a:pt x="19050" y="106100"/>
                </a:cubicBezTo>
                <a:cubicBezTo>
                  <a:pt x="9400" y="100533"/>
                  <a:pt x="18174" y="83801"/>
                  <a:pt x="16669" y="72762"/>
                </a:cubicBezTo>
                <a:cubicBezTo>
                  <a:pt x="15290" y="62646"/>
                  <a:pt x="10447" y="49335"/>
                  <a:pt x="7144" y="39425"/>
                </a:cubicBezTo>
                <a:cubicBezTo>
                  <a:pt x="6350" y="37044"/>
                  <a:pt x="5453" y="34695"/>
                  <a:pt x="4763" y="32281"/>
                </a:cubicBezTo>
                <a:lnTo>
                  <a:pt x="0" y="1085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3" name="Freeform 182"/>
          <p:cNvSpPr/>
          <p:nvPr/>
        </p:nvSpPr>
        <p:spPr>
          <a:xfrm rot="5236665">
            <a:off x="4593643" y="3141268"/>
            <a:ext cx="100085" cy="115009"/>
          </a:xfrm>
          <a:custGeom>
            <a:avLst/>
            <a:gdLst>
              <a:gd name="connsiteX0" fmla="*/ 1302 w 101336"/>
              <a:gd name="connsiteY0" fmla="*/ 104828 h 115009"/>
              <a:gd name="connsiteX1" fmla="*/ 3683 w 101336"/>
              <a:gd name="connsiteY1" fmla="*/ 9578 h 115009"/>
              <a:gd name="connsiteX2" fmla="*/ 10827 w 101336"/>
              <a:gd name="connsiteY2" fmla="*/ 7197 h 115009"/>
              <a:gd name="connsiteX3" fmla="*/ 58452 w 101336"/>
              <a:gd name="connsiteY3" fmla="*/ 4816 h 115009"/>
              <a:gd name="connsiteX4" fmla="*/ 67977 w 101336"/>
              <a:gd name="connsiteY4" fmla="*/ 2435 h 115009"/>
              <a:gd name="connsiteX5" fmla="*/ 75121 w 101336"/>
              <a:gd name="connsiteY5" fmla="*/ 53 h 115009"/>
              <a:gd name="connsiteX6" fmla="*/ 96552 w 101336"/>
              <a:gd name="connsiteY6" fmla="*/ 7197 h 115009"/>
              <a:gd name="connsiteX7" fmla="*/ 101314 w 101336"/>
              <a:gd name="connsiteY7" fmla="*/ 21485 h 115009"/>
              <a:gd name="connsiteX8" fmla="*/ 98933 w 101336"/>
              <a:gd name="connsiteY8" fmla="*/ 57203 h 115009"/>
              <a:gd name="connsiteX9" fmla="*/ 82264 w 101336"/>
              <a:gd name="connsiteY9" fmla="*/ 85778 h 115009"/>
              <a:gd name="connsiteX10" fmla="*/ 67977 w 101336"/>
              <a:gd name="connsiteY10" fmla="*/ 92922 h 115009"/>
              <a:gd name="connsiteX11" fmla="*/ 53689 w 101336"/>
              <a:gd name="connsiteY11" fmla="*/ 102447 h 115009"/>
              <a:gd name="connsiteX12" fmla="*/ 39402 w 101336"/>
              <a:gd name="connsiteY12" fmla="*/ 107210 h 115009"/>
              <a:gd name="connsiteX13" fmla="*/ 20352 w 101336"/>
              <a:gd name="connsiteY13" fmla="*/ 111972 h 115009"/>
              <a:gd name="connsiteX14" fmla="*/ 1302 w 101336"/>
              <a:gd name="connsiteY14" fmla="*/ 104828 h 115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1336" h="115009">
                <a:moveTo>
                  <a:pt x="1302" y="104828"/>
                </a:moveTo>
                <a:cubicBezTo>
                  <a:pt x="-1476" y="87762"/>
                  <a:pt x="599" y="41188"/>
                  <a:pt x="3683" y="9578"/>
                </a:cubicBezTo>
                <a:cubicBezTo>
                  <a:pt x="3927" y="7080"/>
                  <a:pt x="8326" y="7414"/>
                  <a:pt x="10827" y="7197"/>
                </a:cubicBezTo>
                <a:cubicBezTo>
                  <a:pt x="26662" y="5820"/>
                  <a:pt x="42577" y="5610"/>
                  <a:pt x="58452" y="4816"/>
                </a:cubicBezTo>
                <a:cubicBezTo>
                  <a:pt x="61627" y="4022"/>
                  <a:pt x="64830" y="3334"/>
                  <a:pt x="67977" y="2435"/>
                </a:cubicBezTo>
                <a:cubicBezTo>
                  <a:pt x="70391" y="1745"/>
                  <a:pt x="72645" y="-360"/>
                  <a:pt x="75121" y="53"/>
                </a:cubicBezTo>
                <a:cubicBezTo>
                  <a:pt x="82549" y="1291"/>
                  <a:pt x="89408" y="4816"/>
                  <a:pt x="96552" y="7197"/>
                </a:cubicBezTo>
                <a:cubicBezTo>
                  <a:pt x="98139" y="11960"/>
                  <a:pt x="101648" y="16476"/>
                  <a:pt x="101314" y="21485"/>
                </a:cubicBezTo>
                <a:cubicBezTo>
                  <a:pt x="100520" y="33391"/>
                  <a:pt x="100620" y="45390"/>
                  <a:pt x="98933" y="57203"/>
                </a:cubicBezTo>
                <a:cubicBezTo>
                  <a:pt x="97292" y="68692"/>
                  <a:pt x="91009" y="78490"/>
                  <a:pt x="82264" y="85778"/>
                </a:cubicBezTo>
                <a:cubicBezTo>
                  <a:pt x="76107" y="90909"/>
                  <a:pt x="75139" y="90535"/>
                  <a:pt x="67977" y="92922"/>
                </a:cubicBezTo>
                <a:cubicBezTo>
                  <a:pt x="63214" y="96097"/>
                  <a:pt x="59119" y="100637"/>
                  <a:pt x="53689" y="102447"/>
                </a:cubicBezTo>
                <a:lnTo>
                  <a:pt x="39402" y="107210"/>
                </a:lnTo>
                <a:cubicBezTo>
                  <a:pt x="32697" y="109445"/>
                  <a:pt x="27820" y="111398"/>
                  <a:pt x="20352" y="111972"/>
                </a:cubicBezTo>
                <a:cubicBezTo>
                  <a:pt x="14021" y="112459"/>
                  <a:pt x="4080" y="121894"/>
                  <a:pt x="1302" y="10482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26" name="Oval 56"/>
          <p:cNvSpPr/>
          <p:nvPr/>
        </p:nvSpPr>
        <p:spPr>
          <a:xfrm rot="987013">
            <a:off x="4770133" y="3164053"/>
            <a:ext cx="379299" cy="425609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439053"/>
              <a:gd name="connsiteY0" fmla="*/ 251584 h 467608"/>
              <a:gd name="connsiteX1" fmla="*/ 216024 w 439053"/>
              <a:gd name="connsiteY1" fmla="*/ 35560 h 467608"/>
              <a:gd name="connsiteX2" fmla="*/ 410952 w 439053"/>
              <a:gd name="connsiteY2" fmla="*/ 21760 h 467608"/>
              <a:gd name="connsiteX3" fmla="*/ 432048 w 439053"/>
              <a:gd name="connsiteY3" fmla="*/ 251584 h 467608"/>
              <a:gd name="connsiteX4" fmla="*/ 216024 w 439053"/>
              <a:gd name="connsiteY4" fmla="*/ 467608 h 467608"/>
              <a:gd name="connsiteX5" fmla="*/ 0 w 439053"/>
              <a:gd name="connsiteY5" fmla="*/ 251584 h 467608"/>
              <a:gd name="connsiteX0" fmla="*/ 0 w 417229"/>
              <a:gd name="connsiteY0" fmla="*/ 251584 h 468170"/>
              <a:gd name="connsiteX1" fmla="*/ 216024 w 417229"/>
              <a:gd name="connsiteY1" fmla="*/ 35560 h 468170"/>
              <a:gd name="connsiteX2" fmla="*/ 410952 w 417229"/>
              <a:gd name="connsiteY2" fmla="*/ 21760 h 468170"/>
              <a:gd name="connsiteX3" fmla="*/ 307357 w 417229"/>
              <a:gd name="connsiteY3" fmla="*/ 196166 h 468170"/>
              <a:gd name="connsiteX4" fmla="*/ 216024 w 417229"/>
              <a:gd name="connsiteY4" fmla="*/ 467608 h 468170"/>
              <a:gd name="connsiteX5" fmla="*/ 0 w 417229"/>
              <a:gd name="connsiteY5" fmla="*/ 251584 h 468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7229" h="468170">
                <a:moveTo>
                  <a:pt x="0" y="251584"/>
                </a:moveTo>
                <a:cubicBezTo>
                  <a:pt x="0" y="132277"/>
                  <a:pt x="147532" y="73864"/>
                  <a:pt x="216024" y="35560"/>
                </a:cubicBezTo>
                <a:cubicBezTo>
                  <a:pt x="284516" y="-2744"/>
                  <a:pt x="374948" y="-14244"/>
                  <a:pt x="410952" y="21760"/>
                </a:cubicBezTo>
                <a:cubicBezTo>
                  <a:pt x="446956" y="57764"/>
                  <a:pt x="316754" y="121858"/>
                  <a:pt x="307357" y="196166"/>
                </a:cubicBezTo>
                <a:cubicBezTo>
                  <a:pt x="297960" y="270474"/>
                  <a:pt x="267250" y="458372"/>
                  <a:pt x="216024" y="467608"/>
                </a:cubicBezTo>
                <a:cubicBezTo>
                  <a:pt x="164798" y="476844"/>
                  <a:pt x="0" y="370891"/>
                  <a:pt x="0" y="2515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27" name="Freeform 1926"/>
          <p:cNvSpPr/>
          <p:nvPr/>
        </p:nvSpPr>
        <p:spPr>
          <a:xfrm>
            <a:off x="4574850" y="2954418"/>
            <a:ext cx="105413" cy="167277"/>
          </a:xfrm>
          <a:custGeom>
            <a:avLst/>
            <a:gdLst>
              <a:gd name="connsiteX0" fmla="*/ 88744 w 105413"/>
              <a:gd name="connsiteY0" fmla="*/ 14288 h 202406"/>
              <a:gd name="connsiteX1" fmla="*/ 100650 w 105413"/>
              <a:gd name="connsiteY1" fmla="*/ 23813 h 202406"/>
              <a:gd name="connsiteX2" fmla="*/ 105413 w 105413"/>
              <a:gd name="connsiteY2" fmla="*/ 40481 h 202406"/>
              <a:gd name="connsiteX3" fmla="*/ 103032 w 105413"/>
              <a:gd name="connsiteY3" fmla="*/ 192881 h 202406"/>
              <a:gd name="connsiteX4" fmla="*/ 93507 w 105413"/>
              <a:gd name="connsiteY4" fmla="*/ 202406 h 202406"/>
              <a:gd name="connsiteX5" fmla="*/ 76838 w 105413"/>
              <a:gd name="connsiteY5" fmla="*/ 200025 h 202406"/>
              <a:gd name="connsiteX6" fmla="*/ 48263 w 105413"/>
              <a:gd name="connsiteY6" fmla="*/ 176213 h 202406"/>
              <a:gd name="connsiteX7" fmla="*/ 31594 w 105413"/>
              <a:gd name="connsiteY7" fmla="*/ 166688 h 202406"/>
              <a:gd name="connsiteX8" fmla="*/ 17307 w 105413"/>
              <a:gd name="connsiteY8" fmla="*/ 154781 h 202406"/>
              <a:gd name="connsiteX9" fmla="*/ 12544 w 105413"/>
              <a:gd name="connsiteY9" fmla="*/ 147638 h 202406"/>
              <a:gd name="connsiteX10" fmla="*/ 5400 w 105413"/>
              <a:gd name="connsiteY10" fmla="*/ 133350 h 202406"/>
              <a:gd name="connsiteX11" fmla="*/ 3019 w 105413"/>
              <a:gd name="connsiteY11" fmla="*/ 85725 h 202406"/>
              <a:gd name="connsiteX12" fmla="*/ 10163 w 105413"/>
              <a:gd name="connsiteY12" fmla="*/ 54769 h 202406"/>
              <a:gd name="connsiteX13" fmla="*/ 17307 w 105413"/>
              <a:gd name="connsiteY13" fmla="*/ 50006 h 202406"/>
              <a:gd name="connsiteX14" fmla="*/ 26832 w 105413"/>
              <a:gd name="connsiteY14" fmla="*/ 38100 h 202406"/>
              <a:gd name="connsiteX15" fmla="*/ 33975 w 105413"/>
              <a:gd name="connsiteY15" fmla="*/ 30956 h 202406"/>
              <a:gd name="connsiteX16" fmla="*/ 50644 w 105413"/>
              <a:gd name="connsiteY16" fmla="*/ 23813 h 202406"/>
              <a:gd name="connsiteX17" fmla="*/ 67313 w 105413"/>
              <a:gd name="connsiteY17" fmla="*/ 7144 h 202406"/>
              <a:gd name="connsiteX18" fmla="*/ 81600 w 105413"/>
              <a:gd name="connsiteY18" fmla="*/ 0 h 202406"/>
              <a:gd name="connsiteX19" fmla="*/ 88744 w 105413"/>
              <a:gd name="connsiteY19" fmla="*/ 2381 h 202406"/>
              <a:gd name="connsiteX20" fmla="*/ 88744 w 105413"/>
              <a:gd name="connsiteY20" fmla="*/ 14288 h 202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05413" h="202406">
                <a:moveTo>
                  <a:pt x="88744" y="14288"/>
                </a:moveTo>
                <a:cubicBezTo>
                  <a:pt x="90728" y="17860"/>
                  <a:pt x="97342" y="19954"/>
                  <a:pt x="100650" y="23813"/>
                </a:cubicBezTo>
                <a:cubicBezTo>
                  <a:pt x="101858" y="25222"/>
                  <a:pt x="105304" y="40046"/>
                  <a:pt x="105413" y="40481"/>
                </a:cubicBezTo>
                <a:cubicBezTo>
                  <a:pt x="104619" y="91281"/>
                  <a:pt x="104548" y="142097"/>
                  <a:pt x="103032" y="192881"/>
                </a:cubicBezTo>
                <a:cubicBezTo>
                  <a:pt x="102777" y="201432"/>
                  <a:pt x="100111" y="200205"/>
                  <a:pt x="93507" y="202406"/>
                </a:cubicBezTo>
                <a:cubicBezTo>
                  <a:pt x="87951" y="201612"/>
                  <a:pt x="82077" y="202040"/>
                  <a:pt x="76838" y="200025"/>
                </a:cubicBezTo>
                <a:cubicBezTo>
                  <a:pt x="38065" y="185113"/>
                  <a:pt x="88813" y="196490"/>
                  <a:pt x="48263" y="176213"/>
                </a:cubicBezTo>
                <a:cubicBezTo>
                  <a:pt x="42444" y="173303"/>
                  <a:pt x="36640" y="170893"/>
                  <a:pt x="31594" y="166688"/>
                </a:cubicBezTo>
                <a:cubicBezTo>
                  <a:pt x="13246" y="151399"/>
                  <a:pt x="35053" y="166614"/>
                  <a:pt x="17307" y="154781"/>
                </a:cubicBezTo>
                <a:cubicBezTo>
                  <a:pt x="15719" y="152400"/>
                  <a:pt x="13824" y="150198"/>
                  <a:pt x="12544" y="147638"/>
                </a:cubicBezTo>
                <a:cubicBezTo>
                  <a:pt x="2682" y="127915"/>
                  <a:pt x="19054" y="153829"/>
                  <a:pt x="5400" y="133350"/>
                </a:cubicBezTo>
                <a:cubicBezTo>
                  <a:pt x="-2720" y="108987"/>
                  <a:pt x="-85" y="122975"/>
                  <a:pt x="3019" y="85725"/>
                </a:cubicBezTo>
                <a:cubicBezTo>
                  <a:pt x="4036" y="73515"/>
                  <a:pt x="1566" y="63366"/>
                  <a:pt x="10163" y="54769"/>
                </a:cubicBezTo>
                <a:cubicBezTo>
                  <a:pt x="12187" y="52745"/>
                  <a:pt x="14926" y="51594"/>
                  <a:pt x="17307" y="50006"/>
                </a:cubicBezTo>
                <a:cubicBezTo>
                  <a:pt x="21216" y="38279"/>
                  <a:pt x="16889" y="46386"/>
                  <a:pt x="26832" y="38100"/>
                </a:cubicBezTo>
                <a:cubicBezTo>
                  <a:pt x="29419" y="35944"/>
                  <a:pt x="31235" y="32913"/>
                  <a:pt x="33975" y="30956"/>
                </a:cubicBezTo>
                <a:cubicBezTo>
                  <a:pt x="39123" y="27278"/>
                  <a:pt x="44815" y="25756"/>
                  <a:pt x="50644" y="23813"/>
                </a:cubicBezTo>
                <a:cubicBezTo>
                  <a:pt x="61561" y="7436"/>
                  <a:pt x="54739" y="11335"/>
                  <a:pt x="67313" y="7144"/>
                </a:cubicBezTo>
                <a:cubicBezTo>
                  <a:pt x="70925" y="4736"/>
                  <a:pt x="76671" y="0"/>
                  <a:pt x="81600" y="0"/>
                </a:cubicBezTo>
                <a:cubicBezTo>
                  <a:pt x="84110" y="0"/>
                  <a:pt x="86363" y="1587"/>
                  <a:pt x="88744" y="2381"/>
                </a:cubicBezTo>
                <a:cubicBezTo>
                  <a:pt x="100030" y="19311"/>
                  <a:pt x="86760" y="10716"/>
                  <a:pt x="88744" y="1428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5" name="Freeform 184"/>
          <p:cNvSpPr/>
          <p:nvPr/>
        </p:nvSpPr>
        <p:spPr>
          <a:xfrm rot="1492102">
            <a:off x="5137008" y="2919374"/>
            <a:ext cx="71616" cy="143571"/>
          </a:xfrm>
          <a:custGeom>
            <a:avLst/>
            <a:gdLst>
              <a:gd name="connsiteX0" fmla="*/ 35719 w 71616"/>
              <a:gd name="connsiteY0" fmla="*/ 4763 h 143571"/>
              <a:gd name="connsiteX1" fmla="*/ 23813 w 71616"/>
              <a:gd name="connsiteY1" fmla="*/ 9525 h 143571"/>
              <a:gd name="connsiteX2" fmla="*/ 19050 w 71616"/>
              <a:gd name="connsiteY2" fmla="*/ 16669 h 143571"/>
              <a:gd name="connsiteX3" fmla="*/ 11907 w 71616"/>
              <a:gd name="connsiteY3" fmla="*/ 21432 h 143571"/>
              <a:gd name="connsiteX4" fmla="*/ 7144 w 71616"/>
              <a:gd name="connsiteY4" fmla="*/ 28575 h 143571"/>
              <a:gd name="connsiteX5" fmla="*/ 4763 w 71616"/>
              <a:gd name="connsiteY5" fmla="*/ 35719 h 143571"/>
              <a:gd name="connsiteX6" fmla="*/ 0 w 71616"/>
              <a:gd name="connsiteY6" fmla="*/ 57150 h 143571"/>
              <a:gd name="connsiteX7" fmla="*/ 2382 w 71616"/>
              <a:gd name="connsiteY7" fmla="*/ 109538 h 143571"/>
              <a:gd name="connsiteX8" fmla="*/ 9525 w 71616"/>
              <a:gd name="connsiteY8" fmla="*/ 114300 h 143571"/>
              <a:gd name="connsiteX9" fmla="*/ 23813 w 71616"/>
              <a:gd name="connsiteY9" fmla="*/ 123825 h 143571"/>
              <a:gd name="connsiteX10" fmla="*/ 30957 w 71616"/>
              <a:gd name="connsiteY10" fmla="*/ 128588 h 143571"/>
              <a:gd name="connsiteX11" fmla="*/ 38100 w 71616"/>
              <a:gd name="connsiteY11" fmla="*/ 135732 h 143571"/>
              <a:gd name="connsiteX12" fmla="*/ 64294 w 71616"/>
              <a:gd name="connsiteY12" fmla="*/ 140494 h 143571"/>
              <a:gd name="connsiteX13" fmla="*/ 71438 w 71616"/>
              <a:gd name="connsiteY13" fmla="*/ 142875 h 143571"/>
              <a:gd name="connsiteX14" fmla="*/ 66675 w 71616"/>
              <a:gd name="connsiteY14" fmla="*/ 123825 h 143571"/>
              <a:gd name="connsiteX15" fmla="*/ 64294 w 71616"/>
              <a:gd name="connsiteY15" fmla="*/ 64294 h 143571"/>
              <a:gd name="connsiteX16" fmla="*/ 57150 w 71616"/>
              <a:gd name="connsiteY16" fmla="*/ 21432 h 143571"/>
              <a:gd name="connsiteX17" fmla="*/ 50007 w 71616"/>
              <a:gd name="connsiteY17" fmla="*/ 7144 h 143571"/>
              <a:gd name="connsiteX18" fmla="*/ 35719 w 71616"/>
              <a:gd name="connsiteY18" fmla="*/ 0 h 143571"/>
              <a:gd name="connsiteX19" fmla="*/ 35719 w 71616"/>
              <a:gd name="connsiteY19" fmla="*/ 4763 h 143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1616" h="143571">
                <a:moveTo>
                  <a:pt x="35719" y="4763"/>
                </a:moveTo>
                <a:cubicBezTo>
                  <a:pt x="33735" y="6351"/>
                  <a:pt x="27291" y="7041"/>
                  <a:pt x="23813" y="9525"/>
                </a:cubicBezTo>
                <a:cubicBezTo>
                  <a:pt x="21484" y="11189"/>
                  <a:pt x="21074" y="14645"/>
                  <a:pt x="19050" y="16669"/>
                </a:cubicBezTo>
                <a:cubicBezTo>
                  <a:pt x="17026" y="18693"/>
                  <a:pt x="14288" y="19844"/>
                  <a:pt x="11907" y="21432"/>
                </a:cubicBezTo>
                <a:cubicBezTo>
                  <a:pt x="10319" y="23813"/>
                  <a:pt x="8424" y="26015"/>
                  <a:pt x="7144" y="28575"/>
                </a:cubicBezTo>
                <a:cubicBezTo>
                  <a:pt x="6021" y="30820"/>
                  <a:pt x="5453" y="33305"/>
                  <a:pt x="4763" y="35719"/>
                </a:cubicBezTo>
                <a:cubicBezTo>
                  <a:pt x="2523" y="43560"/>
                  <a:pt x="1636" y="48973"/>
                  <a:pt x="0" y="57150"/>
                </a:cubicBezTo>
                <a:cubicBezTo>
                  <a:pt x="794" y="74613"/>
                  <a:pt x="-492" y="92295"/>
                  <a:pt x="2382" y="109538"/>
                </a:cubicBezTo>
                <a:cubicBezTo>
                  <a:pt x="2852" y="112361"/>
                  <a:pt x="7327" y="112468"/>
                  <a:pt x="9525" y="114300"/>
                </a:cubicBezTo>
                <a:cubicBezTo>
                  <a:pt x="21416" y="124210"/>
                  <a:pt x="11259" y="119641"/>
                  <a:pt x="23813" y="123825"/>
                </a:cubicBezTo>
                <a:cubicBezTo>
                  <a:pt x="26194" y="125413"/>
                  <a:pt x="28758" y="126756"/>
                  <a:pt x="30957" y="128588"/>
                </a:cubicBezTo>
                <a:cubicBezTo>
                  <a:pt x="33544" y="130744"/>
                  <a:pt x="35298" y="133864"/>
                  <a:pt x="38100" y="135732"/>
                </a:cubicBezTo>
                <a:cubicBezTo>
                  <a:pt x="43182" y="139120"/>
                  <a:pt x="63489" y="140393"/>
                  <a:pt x="64294" y="140494"/>
                </a:cubicBezTo>
                <a:cubicBezTo>
                  <a:pt x="66675" y="141288"/>
                  <a:pt x="70315" y="145120"/>
                  <a:pt x="71438" y="142875"/>
                </a:cubicBezTo>
                <a:cubicBezTo>
                  <a:pt x="72588" y="140575"/>
                  <a:pt x="67842" y="127324"/>
                  <a:pt x="66675" y="123825"/>
                </a:cubicBezTo>
                <a:cubicBezTo>
                  <a:pt x="65881" y="103981"/>
                  <a:pt x="65366" y="84125"/>
                  <a:pt x="64294" y="64294"/>
                </a:cubicBezTo>
                <a:cubicBezTo>
                  <a:pt x="62669" y="34231"/>
                  <a:pt x="64320" y="42940"/>
                  <a:pt x="57150" y="21432"/>
                </a:cubicBezTo>
                <a:cubicBezTo>
                  <a:pt x="55213" y="15622"/>
                  <a:pt x="54623" y="11760"/>
                  <a:pt x="50007" y="7144"/>
                </a:cubicBezTo>
                <a:cubicBezTo>
                  <a:pt x="45393" y="2530"/>
                  <a:pt x="41527" y="1937"/>
                  <a:pt x="35719" y="0"/>
                </a:cubicBezTo>
                <a:cubicBezTo>
                  <a:pt x="27069" y="2884"/>
                  <a:pt x="37703" y="3175"/>
                  <a:pt x="35719" y="476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6" name="Freeform 185"/>
          <p:cNvSpPr/>
          <p:nvPr/>
        </p:nvSpPr>
        <p:spPr>
          <a:xfrm rot="18158601">
            <a:off x="5038914" y="3043417"/>
            <a:ext cx="95264" cy="98245"/>
          </a:xfrm>
          <a:custGeom>
            <a:avLst/>
            <a:gdLst>
              <a:gd name="connsiteX0" fmla="*/ 14 w 95264"/>
              <a:gd name="connsiteY0" fmla="*/ 9525 h 98245"/>
              <a:gd name="connsiteX1" fmla="*/ 11921 w 95264"/>
              <a:gd name="connsiteY1" fmla="*/ 4762 h 98245"/>
              <a:gd name="connsiteX2" fmla="*/ 30971 w 95264"/>
              <a:gd name="connsiteY2" fmla="*/ 0 h 98245"/>
              <a:gd name="connsiteX3" fmla="*/ 57164 w 95264"/>
              <a:gd name="connsiteY3" fmla="*/ 2381 h 98245"/>
              <a:gd name="connsiteX4" fmla="*/ 64308 w 95264"/>
              <a:gd name="connsiteY4" fmla="*/ 4762 h 98245"/>
              <a:gd name="connsiteX5" fmla="*/ 71452 w 95264"/>
              <a:gd name="connsiteY5" fmla="*/ 11906 h 98245"/>
              <a:gd name="connsiteX6" fmla="*/ 78596 w 95264"/>
              <a:gd name="connsiteY6" fmla="*/ 16668 h 98245"/>
              <a:gd name="connsiteX7" fmla="*/ 83358 w 95264"/>
              <a:gd name="connsiteY7" fmla="*/ 26193 h 98245"/>
              <a:gd name="connsiteX8" fmla="*/ 88121 w 95264"/>
              <a:gd name="connsiteY8" fmla="*/ 33337 h 98245"/>
              <a:gd name="connsiteX9" fmla="*/ 90502 w 95264"/>
              <a:gd name="connsiteY9" fmla="*/ 47625 h 98245"/>
              <a:gd name="connsiteX10" fmla="*/ 95264 w 95264"/>
              <a:gd name="connsiteY10" fmla="*/ 61912 h 98245"/>
              <a:gd name="connsiteX11" fmla="*/ 92883 w 95264"/>
              <a:gd name="connsiteY11" fmla="*/ 85725 h 98245"/>
              <a:gd name="connsiteX12" fmla="*/ 85739 w 95264"/>
              <a:gd name="connsiteY12" fmla="*/ 88106 h 98245"/>
              <a:gd name="connsiteX13" fmla="*/ 71452 w 95264"/>
              <a:gd name="connsiteY13" fmla="*/ 95250 h 98245"/>
              <a:gd name="connsiteX14" fmla="*/ 19064 w 95264"/>
              <a:gd name="connsiteY14" fmla="*/ 92868 h 98245"/>
              <a:gd name="connsiteX15" fmla="*/ 21446 w 95264"/>
              <a:gd name="connsiteY15" fmla="*/ 54768 h 98245"/>
              <a:gd name="connsiteX16" fmla="*/ 19064 w 95264"/>
              <a:gd name="connsiteY16" fmla="*/ 30956 h 98245"/>
              <a:gd name="connsiteX17" fmla="*/ 16683 w 95264"/>
              <a:gd name="connsiteY17" fmla="*/ 23812 h 98245"/>
              <a:gd name="connsiteX18" fmla="*/ 9539 w 95264"/>
              <a:gd name="connsiteY18" fmla="*/ 16668 h 98245"/>
              <a:gd name="connsiteX19" fmla="*/ 14 w 95264"/>
              <a:gd name="connsiteY19" fmla="*/ 9525 h 98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95264" h="98245">
                <a:moveTo>
                  <a:pt x="14" y="9525"/>
                </a:moveTo>
                <a:cubicBezTo>
                  <a:pt x="411" y="7541"/>
                  <a:pt x="7835" y="6019"/>
                  <a:pt x="11921" y="4762"/>
                </a:cubicBezTo>
                <a:cubicBezTo>
                  <a:pt x="18177" y="2837"/>
                  <a:pt x="30971" y="0"/>
                  <a:pt x="30971" y="0"/>
                </a:cubicBezTo>
                <a:cubicBezTo>
                  <a:pt x="39702" y="794"/>
                  <a:pt x="48485" y="1141"/>
                  <a:pt x="57164" y="2381"/>
                </a:cubicBezTo>
                <a:cubicBezTo>
                  <a:pt x="59649" y="2736"/>
                  <a:pt x="62219" y="3370"/>
                  <a:pt x="64308" y="4762"/>
                </a:cubicBezTo>
                <a:cubicBezTo>
                  <a:pt x="67110" y="6630"/>
                  <a:pt x="68865" y="9750"/>
                  <a:pt x="71452" y="11906"/>
                </a:cubicBezTo>
                <a:cubicBezTo>
                  <a:pt x="73651" y="13738"/>
                  <a:pt x="76215" y="15081"/>
                  <a:pt x="78596" y="16668"/>
                </a:cubicBezTo>
                <a:cubicBezTo>
                  <a:pt x="80183" y="19843"/>
                  <a:pt x="81597" y="23111"/>
                  <a:pt x="83358" y="26193"/>
                </a:cubicBezTo>
                <a:cubicBezTo>
                  <a:pt x="84778" y="28678"/>
                  <a:pt x="87216" y="30622"/>
                  <a:pt x="88121" y="33337"/>
                </a:cubicBezTo>
                <a:cubicBezTo>
                  <a:pt x="89648" y="37918"/>
                  <a:pt x="89331" y="42941"/>
                  <a:pt x="90502" y="47625"/>
                </a:cubicBezTo>
                <a:cubicBezTo>
                  <a:pt x="91719" y="52495"/>
                  <a:pt x="95264" y="61912"/>
                  <a:pt x="95264" y="61912"/>
                </a:cubicBezTo>
                <a:cubicBezTo>
                  <a:pt x="94470" y="69850"/>
                  <a:pt x="95609" y="78228"/>
                  <a:pt x="92883" y="85725"/>
                </a:cubicBezTo>
                <a:cubicBezTo>
                  <a:pt x="92025" y="88084"/>
                  <a:pt x="87984" y="86984"/>
                  <a:pt x="85739" y="88106"/>
                </a:cubicBezTo>
                <a:cubicBezTo>
                  <a:pt x="67267" y="97342"/>
                  <a:pt x="89417" y="89260"/>
                  <a:pt x="71452" y="95250"/>
                </a:cubicBezTo>
                <a:cubicBezTo>
                  <a:pt x="53989" y="94456"/>
                  <a:pt x="32651" y="103867"/>
                  <a:pt x="19064" y="92868"/>
                </a:cubicBezTo>
                <a:cubicBezTo>
                  <a:pt x="9174" y="84861"/>
                  <a:pt x="21446" y="67493"/>
                  <a:pt x="21446" y="54768"/>
                </a:cubicBezTo>
                <a:cubicBezTo>
                  <a:pt x="21446" y="46791"/>
                  <a:pt x="20277" y="38840"/>
                  <a:pt x="19064" y="30956"/>
                </a:cubicBezTo>
                <a:cubicBezTo>
                  <a:pt x="18682" y="28475"/>
                  <a:pt x="18075" y="25901"/>
                  <a:pt x="16683" y="23812"/>
                </a:cubicBezTo>
                <a:cubicBezTo>
                  <a:pt x="14815" y="21010"/>
                  <a:pt x="12341" y="18536"/>
                  <a:pt x="9539" y="16668"/>
                </a:cubicBezTo>
                <a:cubicBezTo>
                  <a:pt x="7451" y="15276"/>
                  <a:pt x="-383" y="11509"/>
                  <a:pt x="14" y="952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8" name="Freeform 187"/>
          <p:cNvSpPr/>
          <p:nvPr/>
        </p:nvSpPr>
        <p:spPr>
          <a:xfrm>
            <a:off x="5172803" y="3085534"/>
            <a:ext cx="51886" cy="53673"/>
          </a:xfrm>
          <a:custGeom>
            <a:avLst/>
            <a:gdLst>
              <a:gd name="connsiteX0" fmla="*/ 4767 w 69061"/>
              <a:gd name="connsiteY0" fmla="*/ 14288 h 71438"/>
              <a:gd name="connsiteX1" fmla="*/ 26198 w 69061"/>
              <a:gd name="connsiteY1" fmla="*/ 9525 h 71438"/>
              <a:gd name="connsiteX2" fmla="*/ 38104 w 69061"/>
              <a:gd name="connsiteY2" fmla="*/ 7144 h 71438"/>
              <a:gd name="connsiteX3" fmla="*/ 47629 w 69061"/>
              <a:gd name="connsiteY3" fmla="*/ 4763 h 71438"/>
              <a:gd name="connsiteX4" fmla="*/ 69061 w 69061"/>
              <a:gd name="connsiteY4" fmla="*/ 0 h 71438"/>
              <a:gd name="connsiteX5" fmla="*/ 61917 w 69061"/>
              <a:gd name="connsiteY5" fmla="*/ 28575 h 71438"/>
              <a:gd name="connsiteX6" fmla="*/ 52392 w 69061"/>
              <a:gd name="connsiteY6" fmla="*/ 50007 h 71438"/>
              <a:gd name="connsiteX7" fmla="*/ 38104 w 69061"/>
              <a:gd name="connsiteY7" fmla="*/ 59532 h 71438"/>
              <a:gd name="connsiteX8" fmla="*/ 30961 w 69061"/>
              <a:gd name="connsiteY8" fmla="*/ 66675 h 71438"/>
              <a:gd name="connsiteX9" fmla="*/ 19054 w 69061"/>
              <a:gd name="connsiteY9" fmla="*/ 69057 h 71438"/>
              <a:gd name="connsiteX10" fmla="*/ 11911 w 69061"/>
              <a:gd name="connsiteY10" fmla="*/ 71438 h 71438"/>
              <a:gd name="connsiteX11" fmla="*/ 2386 w 69061"/>
              <a:gd name="connsiteY11" fmla="*/ 69057 h 71438"/>
              <a:gd name="connsiteX12" fmla="*/ 4 w 69061"/>
              <a:gd name="connsiteY12" fmla="*/ 57150 h 71438"/>
              <a:gd name="connsiteX13" fmla="*/ 4767 w 69061"/>
              <a:gd name="connsiteY13" fmla="*/ 14288 h 71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9061" h="71438">
                <a:moveTo>
                  <a:pt x="4767" y="14288"/>
                </a:moveTo>
                <a:cubicBezTo>
                  <a:pt x="9133" y="6351"/>
                  <a:pt x="2746" y="15389"/>
                  <a:pt x="26198" y="9525"/>
                </a:cubicBezTo>
                <a:cubicBezTo>
                  <a:pt x="30124" y="8543"/>
                  <a:pt x="34153" y="8022"/>
                  <a:pt x="38104" y="7144"/>
                </a:cubicBezTo>
                <a:cubicBezTo>
                  <a:pt x="41299" y="6434"/>
                  <a:pt x="44440" y="5499"/>
                  <a:pt x="47629" y="4763"/>
                </a:cubicBezTo>
                <a:lnTo>
                  <a:pt x="69061" y="0"/>
                </a:lnTo>
                <a:cubicBezTo>
                  <a:pt x="63920" y="46254"/>
                  <a:pt x="71639" y="6702"/>
                  <a:pt x="61917" y="28575"/>
                </a:cubicBezTo>
                <a:cubicBezTo>
                  <a:pt x="59177" y="34739"/>
                  <a:pt x="58269" y="44864"/>
                  <a:pt x="52392" y="50007"/>
                </a:cubicBezTo>
                <a:cubicBezTo>
                  <a:pt x="48084" y="53776"/>
                  <a:pt x="42151" y="55485"/>
                  <a:pt x="38104" y="59532"/>
                </a:cubicBezTo>
                <a:cubicBezTo>
                  <a:pt x="35723" y="61913"/>
                  <a:pt x="33973" y="65169"/>
                  <a:pt x="30961" y="66675"/>
                </a:cubicBezTo>
                <a:cubicBezTo>
                  <a:pt x="27341" y="68485"/>
                  <a:pt x="22981" y="68075"/>
                  <a:pt x="19054" y="69057"/>
                </a:cubicBezTo>
                <a:cubicBezTo>
                  <a:pt x="16619" y="69666"/>
                  <a:pt x="14292" y="70644"/>
                  <a:pt x="11911" y="71438"/>
                </a:cubicBezTo>
                <a:cubicBezTo>
                  <a:pt x="8736" y="70644"/>
                  <a:pt x="4481" y="71571"/>
                  <a:pt x="2386" y="69057"/>
                </a:cubicBezTo>
                <a:cubicBezTo>
                  <a:pt x="-205" y="65948"/>
                  <a:pt x="4" y="61198"/>
                  <a:pt x="4" y="57150"/>
                </a:cubicBezTo>
                <a:cubicBezTo>
                  <a:pt x="4" y="17996"/>
                  <a:pt x="401" y="22225"/>
                  <a:pt x="4767" y="1428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59" name="Isosceles Triangle 1758"/>
          <p:cNvSpPr/>
          <p:nvPr/>
        </p:nvSpPr>
        <p:spPr>
          <a:xfrm rot="5400000" flipH="1">
            <a:off x="4743488" y="3309180"/>
            <a:ext cx="37791" cy="11399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60" name="Isosceles Triangle 1759"/>
          <p:cNvSpPr/>
          <p:nvPr/>
        </p:nvSpPr>
        <p:spPr>
          <a:xfrm rot="900000" flipH="1">
            <a:off x="4909371" y="3537584"/>
            <a:ext cx="37791" cy="11399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61" name="Isosceles Triangle 1760"/>
          <p:cNvSpPr/>
          <p:nvPr/>
        </p:nvSpPr>
        <p:spPr>
          <a:xfrm rot="15300000" flipH="1">
            <a:off x="5191647" y="3154014"/>
            <a:ext cx="37791" cy="166902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62" name="Isosceles Triangle 1761"/>
          <p:cNvSpPr/>
          <p:nvPr/>
        </p:nvSpPr>
        <p:spPr>
          <a:xfrm rot="18000000" flipH="1">
            <a:off x="5038802" y="3372385"/>
            <a:ext cx="37791" cy="11399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63" name="Isosceles Triangle 1762"/>
          <p:cNvSpPr/>
          <p:nvPr/>
        </p:nvSpPr>
        <p:spPr>
          <a:xfrm rot="9000000" flipH="1">
            <a:off x="4876266" y="3192538"/>
            <a:ext cx="37791" cy="11399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9" name="Freeform 188"/>
          <p:cNvSpPr/>
          <p:nvPr/>
        </p:nvSpPr>
        <p:spPr>
          <a:xfrm>
            <a:off x="5606636" y="2904399"/>
            <a:ext cx="83439" cy="116111"/>
          </a:xfrm>
          <a:custGeom>
            <a:avLst/>
            <a:gdLst>
              <a:gd name="connsiteX0" fmla="*/ 45244 w 91783"/>
              <a:gd name="connsiteY0" fmla="*/ 4763 h 140494"/>
              <a:gd name="connsiteX1" fmla="*/ 33338 w 91783"/>
              <a:gd name="connsiteY1" fmla="*/ 7144 h 140494"/>
              <a:gd name="connsiteX2" fmla="*/ 26194 w 91783"/>
              <a:gd name="connsiteY2" fmla="*/ 11906 h 140494"/>
              <a:gd name="connsiteX3" fmla="*/ 19050 w 91783"/>
              <a:gd name="connsiteY3" fmla="*/ 14288 h 140494"/>
              <a:gd name="connsiteX4" fmla="*/ 11907 w 91783"/>
              <a:gd name="connsiteY4" fmla="*/ 21431 h 140494"/>
              <a:gd name="connsiteX5" fmla="*/ 2382 w 91783"/>
              <a:gd name="connsiteY5" fmla="*/ 38100 h 140494"/>
              <a:gd name="connsiteX6" fmla="*/ 0 w 91783"/>
              <a:gd name="connsiteY6" fmla="*/ 45244 h 140494"/>
              <a:gd name="connsiteX7" fmla="*/ 2382 w 91783"/>
              <a:gd name="connsiteY7" fmla="*/ 88106 h 140494"/>
              <a:gd name="connsiteX8" fmla="*/ 11907 w 91783"/>
              <a:gd name="connsiteY8" fmla="*/ 102394 h 140494"/>
              <a:gd name="connsiteX9" fmla="*/ 19050 w 91783"/>
              <a:gd name="connsiteY9" fmla="*/ 104775 h 140494"/>
              <a:gd name="connsiteX10" fmla="*/ 33338 w 91783"/>
              <a:gd name="connsiteY10" fmla="*/ 114300 h 140494"/>
              <a:gd name="connsiteX11" fmla="*/ 54769 w 91783"/>
              <a:gd name="connsiteY11" fmla="*/ 133350 h 140494"/>
              <a:gd name="connsiteX12" fmla="*/ 61913 w 91783"/>
              <a:gd name="connsiteY12" fmla="*/ 135731 h 140494"/>
              <a:gd name="connsiteX13" fmla="*/ 69057 w 91783"/>
              <a:gd name="connsiteY13" fmla="*/ 140494 h 140494"/>
              <a:gd name="connsiteX14" fmla="*/ 88107 w 91783"/>
              <a:gd name="connsiteY14" fmla="*/ 104775 h 140494"/>
              <a:gd name="connsiteX15" fmla="*/ 85725 w 91783"/>
              <a:gd name="connsiteY15" fmla="*/ 90488 h 140494"/>
              <a:gd name="connsiteX16" fmla="*/ 83344 w 91783"/>
              <a:gd name="connsiteY16" fmla="*/ 64294 h 140494"/>
              <a:gd name="connsiteX17" fmla="*/ 80963 w 91783"/>
              <a:gd name="connsiteY17" fmla="*/ 54769 h 140494"/>
              <a:gd name="connsiteX18" fmla="*/ 76200 w 91783"/>
              <a:gd name="connsiteY18" fmla="*/ 33338 h 140494"/>
              <a:gd name="connsiteX19" fmla="*/ 73819 w 91783"/>
              <a:gd name="connsiteY19" fmla="*/ 16669 h 140494"/>
              <a:gd name="connsiteX20" fmla="*/ 69057 w 91783"/>
              <a:gd name="connsiteY20" fmla="*/ 7144 h 140494"/>
              <a:gd name="connsiteX21" fmla="*/ 66675 w 91783"/>
              <a:gd name="connsiteY21" fmla="*/ 0 h 140494"/>
              <a:gd name="connsiteX22" fmla="*/ 45244 w 91783"/>
              <a:gd name="connsiteY22" fmla="*/ 4763 h 140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91783" h="140494">
                <a:moveTo>
                  <a:pt x="45244" y="4763"/>
                </a:moveTo>
                <a:cubicBezTo>
                  <a:pt x="39688" y="5954"/>
                  <a:pt x="37128" y="5723"/>
                  <a:pt x="33338" y="7144"/>
                </a:cubicBezTo>
                <a:cubicBezTo>
                  <a:pt x="30658" y="8149"/>
                  <a:pt x="28754" y="10626"/>
                  <a:pt x="26194" y="11906"/>
                </a:cubicBezTo>
                <a:cubicBezTo>
                  <a:pt x="23949" y="13029"/>
                  <a:pt x="21431" y="13494"/>
                  <a:pt x="19050" y="14288"/>
                </a:cubicBezTo>
                <a:cubicBezTo>
                  <a:pt x="16669" y="16669"/>
                  <a:pt x="14063" y="18844"/>
                  <a:pt x="11907" y="21431"/>
                </a:cubicBezTo>
                <a:cubicBezTo>
                  <a:pt x="8388" y="25654"/>
                  <a:pt x="4439" y="33301"/>
                  <a:pt x="2382" y="38100"/>
                </a:cubicBezTo>
                <a:cubicBezTo>
                  <a:pt x="1393" y="40407"/>
                  <a:pt x="794" y="42863"/>
                  <a:pt x="0" y="45244"/>
                </a:cubicBezTo>
                <a:cubicBezTo>
                  <a:pt x="794" y="59531"/>
                  <a:pt x="-537" y="74097"/>
                  <a:pt x="2382" y="88106"/>
                </a:cubicBezTo>
                <a:cubicBezTo>
                  <a:pt x="3549" y="93710"/>
                  <a:pt x="6477" y="100584"/>
                  <a:pt x="11907" y="102394"/>
                </a:cubicBezTo>
                <a:lnTo>
                  <a:pt x="19050" y="104775"/>
                </a:lnTo>
                <a:cubicBezTo>
                  <a:pt x="23813" y="107950"/>
                  <a:pt x="29291" y="110252"/>
                  <a:pt x="33338" y="114300"/>
                </a:cubicBezTo>
                <a:cubicBezTo>
                  <a:pt x="39652" y="120615"/>
                  <a:pt x="46268" y="129100"/>
                  <a:pt x="54769" y="133350"/>
                </a:cubicBezTo>
                <a:cubicBezTo>
                  <a:pt x="57014" y="134472"/>
                  <a:pt x="59532" y="134937"/>
                  <a:pt x="61913" y="135731"/>
                </a:cubicBezTo>
                <a:cubicBezTo>
                  <a:pt x="64294" y="137319"/>
                  <a:pt x="66195" y="140494"/>
                  <a:pt x="69057" y="140494"/>
                </a:cubicBezTo>
                <a:cubicBezTo>
                  <a:pt x="100561" y="140494"/>
                  <a:pt x="91091" y="133116"/>
                  <a:pt x="88107" y="104775"/>
                </a:cubicBezTo>
                <a:cubicBezTo>
                  <a:pt x="87602" y="99973"/>
                  <a:pt x="86289" y="95283"/>
                  <a:pt x="85725" y="90488"/>
                </a:cubicBezTo>
                <a:cubicBezTo>
                  <a:pt x="84701" y="81781"/>
                  <a:pt x="84503" y="72984"/>
                  <a:pt x="83344" y="64294"/>
                </a:cubicBezTo>
                <a:cubicBezTo>
                  <a:pt x="82912" y="61050"/>
                  <a:pt x="81699" y="57958"/>
                  <a:pt x="80963" y="54769"/>
                </a:cubicBezTo>
                <a:cubicBezTo>
                  <a:pt x="79317" y="47638"/>
                  <a:pt x="77549" y="40531"/>
                  <a:pt x="76200" y="33338"/>
                </a:cubicBezTo>
                <a:cubicBezTo>
                  <a:pt x="75166" y="27821"/>
                  <a:pt x="75296" y="22084"/>
                  <a:pt x="73819" y="16669"/>
                </a:cubicBezTo>
                <a:cubicBezTo>
                  <a:pt x="72885" y="13244"/>
                  <a:pt x="70455" y="10407"/>
                  <a:pt x="69057" y="7144"/>
                </a:cubicBezTo>
                <a:cubicBezTo>
                  <a:pt x="68068" y="4837"/>
                  <a:pt x="67469" y="2381"/>
                  <a:pt x="66675" y="0"/>
                </a:cubicBezTo>
                <a:cubicBezTo>
                  <a:pt x="36981" y="2474"/>
                  <a:pt x="50800" y="3572"/>
                  <a:pt x="45244" y="476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1" name="Freeform 190"/>
          <p:cNvSpPr/>
          <p:nvPr/>
        </p:nvSpPr>
        <p:spPr>
          <a:xfrm>
            <a:off x="5680524" y="3044125"/>
            <a:ext cx="57716" cy="67985"/>
          </a:xfrm>
          <a:custGeom>
            <a:avLst/>
            <a:gdLst>
              <a:gd name="connsiteX0" fmla="*/ 429 w 69837"/>
              <a:gd name="connsiteY0" fmla="*/ 11906 h 90488"/>
              <a:gd name="connsiteX1" fmla="*/ 12335 w 69837"/>
              <a:gd name="connsiteY1" fmla="*/ 4763 h 90488"/>
              <a:gd name="connsiteX2" fmla="*/ 26623 w 69837"/>
              <a:gd name="connsiteY2" fmla="*/ 0 h 90488"/>
              <a:gd name="connsiteX3" fmla="*/ 48054 w 69837"/>
              <a:gd name="connsiteY3" fmla="*/ 4763 h 90488"/>
              <a:gd name="connsiteX4" fmla="*/ 55198 w 69837"/>
              <a:gd name="connsiteY4" fmla="*/ 9525 h 90488"/>
              <a:gd name="connsiteX5" fmla="*/ 62342 w 69837"/>
              <a:gd name="connsiteY5" fmla="*/ 16669 h 90488"/>
              <a:gd name="connsiteX6" fmla="*/ 64723 w 69837"/>
              <a:gd name="connsiteY6" fmla="*/ 28575 h 90488"/>
              <a:gd name="connsiteX7" fmla="*/ 69485 w 69837"/>
              <a:gd name="connsiteY7" fmla="*/ 35719 h 90488"/>
              <a:gd name="connsiteX8" fmla="*/ 67104 w 69837"/>
              <a:gd name="connsiteY8" fmla="*/ 71438 h 90488"/>
              <a:gd name="connsiteX9" fmla="*/ 38529 w 69837"/>
              <a:gd name="connsiteY9" fmla="*/ 85725 h 90488"/>
              <a:gd name="connsiteX10" fmla="*/ 24242 w 69837"/>
              <a:gd name="connsiteY10" fmla="*/ 90488 h 90488"/>
              <a:gd name="connsiteX11" fmla="*/ 5192 w 69837"/>
              <a:gd name="connsiteY11" fmla="*/ 88106 h 90488"/>
              <a:gd name="connsiteX12" fmla="*/ 2810 w 69837"/>
              <a:gd name="connsiteY12" fmla="*/ 78581 h 90488"/>
              <a:gd name="connsiteX13" fmla="*/ 429 w 69837"/>
              <a:gd name="connsiteY13" fmla="*/ 11906 h 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9837" h="90488">
                <a:moveTo>
                  <a:pt x="429" y="11906"/>
                </a:moveTo>
                <a:cubicBezTo>
                  <a:pt x="2016" y="-397"/>
                  <a:pt x="8122" y="6678"/>
                  <a:pt x="12335" y="4763"/>
                </a:cubicBezTo>
                <a:cubicBezTo>
                  <a:pt x="16905" y="2686"/>
                  <a:pt x="26623" y="0"/>
                  <a:pt x="26623" y="0"/>
                </a:cubicBezTo>
                <a:cubicBezTo>
                  <a:pt x="32118" y="916"/>
                  <a:pt x="42188" y="1830"/>
                  <a:pt x="48054" y="4763"/>
                </a:cubicBezTo>
                <a:cubicBezTo>
                  <a:pt x="50614" y="6043"/>
                  <a:pt x="52999" y="7693"/>
                  <a:pt x="55198" y="9525"/>
                </a:cubicBezTo>
                <a:cubicBezTo>
                  <a:pt x="57785" y="11681"/>
                  <a:pt x="59961" y="14288"/>
                  <a:pt x="62342" y="16669"/>
                </a:cubicBezTo>
                <a:cubicBezTo>
                  <a:pt x="63136" y="20638"/>
                  <a:pt x="63302" y="24785"/>
                  <a:pt x="64723" y="28575"/>
                </a:cubicBezTo>
                <a:cubicBezTo>
                  <a:pt x="65728" y="31255"/>
                  <a:pt x="69326" y="32862"/>
                  <a:pt x="69485" y="35719"/>
                </a:cubicBezTo>
                <a:cubicBezTo>
                  <a:pt x="70147" y="47633"/>
                  <a:pt x="70141" y="59898"/>
                  <a:pt x="67104" y="71438"/>
                </a:cubicBezTo>
                <a:cubicBezTo>
                  <a:pt x="63996" y="83248"/>
                  <a:pt x="45834" y="83290"/>
                  <a:pt x="38529" y="85725"/>
                </a:cubicBezTo>
                <a:lnTo>
                  <a:pt x="24242" y="90488"/>
                </a:lnTo>
                <a:cubicBezTo>
                  <a:pt x="17892" y="89694"/>
                  <a:pt x="10786" y="91214"/>
                  <a:pt x="5192" y="88106"/>
                </a:cubicBezTo>
                <a:cubicBezTo>
                  <a:pt x="2331" y="86517"/>
                  <a:pt x="2909" y="81852"/>
                  <a:pt x="2810" y="78581"/>
                </a:cubicBezTo>
                <a:cubicBezTo>
                  <a:pt x="2113" y="55573"/>
                  <a:pt x="-1158" y="24209"/>
                  <a:pt x="429" y="11906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2" name="Freeform 191"/>
          <p:cNvSpPr/>
          <p:nvPr/>
        </p:nvSpPr>
        <p:spPr>
          <a:xfrm>
            <a:off x="5616694" y="3075855"/>
            <a:ext cx="46195" cy="68946"/>
          </a:xfrm>
          <a:custGeom>
            <a:avLst/>
            <a:gdLst>
              <a:gd name="connsiteX0" fmla="*/ 0 w 55896"/>
              <a:gd name="connsiteY0" fmla="*/ 16750 h 83425"/>
              <a:gd name="connsiteX1" fmla="*/ 4762 w 55896"/>
              <a:gd name="connsiteY1" fmla="*/ 64375 h 83425"/>
              <a:gd name="connsiteX2" fmla="*/ 11906 w 55896"/>
              <a:gd name="connsiteY2" fmla="*/ 78662 h 83425"/>
              <a:gd name="connsiteX3" fmla="*/ 19050 w 55896"/>
              <a:gd name="connsiteY3" fmla="*/ 83425 h 83425"/>
              <a:gd name="connsiteX4" fmla="*/ 38100 w 55896"/>
              <a:gd name="connsiteY4" fmla="*/ 76281 h 83425"/>
              <a:gd name="connsiteX5" fmla="*/ 42862 w 55896"/>
              <a:gd name="connsiteY5" fmla="*/ 54850 h 83425"/>
              <a:gd name="connsiteX6" fmla="*/ 52387 w 55896"/>
              <a:gd name="connsiteY6" fmla="*/ 31037 h 83425"/>
              <a:gd name="connsiteX7" fmla="*/ 54768 w 55896"/>
              <a:gd name="connsiteY7" fmla="*/ 23894 h 83425"/>
              <a:gd name="connsiteX8" fmla="*/ 52387 w 55896"/>
              <a:gd name="connsiteY8" fmla="*/ 81 h 83425"/>
              <a:gd name="connsiteX9" fmla="*/ 14287 w 55896"/>
              <a:gd name="connsiteY9" fmla="*/ 4844 h 83425"/>
              <a:gd name="connsiteX10" fmla="*/ 0 w 55896"/>
              <a:gd name="connsiteY10" fmla="*/ 14369 h 83425"/>
              <a:gd name="connsiteX11" fmla="*/ 0 w 55896"/>
              <a:gd name="connsiteY11" fmla="*/ 16750 h 83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896" h="83425">
                <a:moveTo>
                  <a:pt x="0" y="16750"/>
                </a:moveTo>
                <a:cubicBezTo>
                  <a:pt x="1385" y="37527"/>
                  <a:pt x="470" y="47206"/>
                  <a:pt x="4762" y="64375"/>
                </a:cubicBezTo>
                <a:cubicBezTo>
                  <a:pt x="6053" y="69541"/>
                  <a:pt x="8024" y="74781"/>
                  <a:pt x="11906" y="78662"/>
                </a:cubicBezTo>
                <a:cubicBezTo>
                  <a:pt x="13930" y="80686"/>
                  <a:pt x="16669" y="81837"/>
                  <a:pt x="19050" y="83425"/>
                </a:cubicBezTo>
                <a:cubicBezTo>
                  <a:pt x="25505" y="82134"/>
                  <a:pt x="33428" y="82121"/>
                  <a:pt x="38100" y="76281"/>
                </a:cubicBezTo>
                <a:cubicBezTo>
                  <a:pt x="40577" y="73185"/>
                  <a:pt x="42820" y="55018"/>
                  <a:pt x="42862" y="54850"/>
                </a:cubicBezTo>
                <a:cubicBezTo>
                  <a:pt x="47197" y="37509"/>
                  <a:pt x="46476" y="44830"/>
                  <a:pt x="52387" y="31037"/>
                </a:cubicBezTo>
                <a:cubicBezTo>
                  <a:pt x="53376" y="28730"/>
                  <a:pt x="53974" y="26275"/>
                  <a:pt x="54768" y="23894"/>
                </a:cubicBezTo>
                <a:cubicBezTo>
                  <a:pt x="53974" y="15956"/>
                  <a:pt x="59097" y="4395"/>
                  <a:pt x="52387" y="81"/>
                </a:cubicBezTo>
                <a:cubicBezTo>
                  <a:pt x="51987" y="-176"/>
                  <a:pt x="23230" y="-125"/>
                  <a:pt x="14287" y="4844"/>
                </a:cubicBezTo>
                <a:cubicBezTo>
                  <a:pt x="9284" y="7624"/>
                  <a:pt x="0" y="14369"/>
                  <a:pt x="0" y="14369"/>
                </a:cubicBezTo>
                <a:lnTo>
                  <a:pt x="0" y="1675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>
              <a:rot lat="0" lon="0" rev="11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3" name="Freeform 192"/>
          <p:cNvSpPr/>
          <p:nvPr/>
        </p:nvSpPr>
        <p:spPr>
          <a:xfrm>
            <a:off x="5692945" y="3242622"/>
            <a:ext cx="101684" cy="129885"/>
          </a:xfrm>
          <a:custGeom>
            <a:avLst/>
            <a:gdLst>
              <a:gd name="connsiteX0" fmla="*/ 135124 w 135341"/>
              <a:gd name="connsiteY0" fmla="*/ 9525 h 157160"/>
              <a:gd name="connsiteX1" fmla="*/ 119249 w 135341"/>
              <a:gd name="connsiteY1" fmla="*/ 22225 h 157160"/>
              <a:gd name="connsiteX2" fmla="*/ 116074 w 135341"/>
              <a:gd name="connsiteY2" fmla="*/ 34925 h 157160"/>
              <a:gd name="connsiteX3" fmla="*/ 109724 w 135341"/>
              <a:gd name="connsiteY3" fmla="*/ 53975 h 157160"/>
              <a:gd name="connsiteX4" fmla="*/ 106549 w 135341"/>
              <a:gd name="connsiteY4" fmla="*/ 66675 h 157160"/>
              <a:gd name="connsiteX5" fmla="*/ 100199 w 135341"/>
              <a:gd name="connsiteY5" fmla="*/ 76200 h 157160"/>
              <a:gd name="connsiteX6" fmla="*/ 90674 w 135341"/>
              <a:gd name="connsiteY6" fmla="*/ 104775 h 157160"/>
              <a:gd name="connsiteX7" fmla="*/ 87499 w 135341"/>
              <a:gd name="connsiteY7" fmla="*/ 114300 h 157160"/>
              <a:gd name="connsiteX8" fmla="*/ 77974 w 135341"/>
              <a:gd name="connsiteY8" fmla="*/ 123825 h 157160"/>
              <a:gd name="connsiteX9" fmla="*/ 71624 w 135341"/>
              <a:gd name="connsiteY9" fmla="*/ 133350 h 157160"/>
              <a:gd name="connsiteX10" fmla="*/ 68449 w 135341"/>
              <a:gd name="connsiteY10" fmla="*/ 142875 h 157160"/>
              <a:gd name="connsiteX11" fmla="*/ 58924 w 135341"/>
              <a:gd name="connsiteY11" fmla="*/ 146050 h 157160"/>
              <a:gd name="connsiteX12" fmla="*/ 43049 w 135341"/>
              <a:gd name="connsiteY12" fmla="*/ 152400 h 157160"/>
              <a:gd name="connsiteX13" fmla="*/ 17649 w 135341"/>
              <a:gd name="connsiteY13" fmla="*/ 123825 h 157160"/>
              <a:gd name="connsiteX14" fmla="*/ 8124 w 135341"/>
              <a:gd name="connsiteY14" fmla="*/ 114300 h 157160"/>
              <a:gd name="connsiteX15" fmla="*/ 4949 w 135341"/>
              <a:gd name="connsiteY15" fmla="*/ 53975 h 157160"/>
              <a:gd name="connsiteX16" fmla="*/ 14474 w 135341"/>
              <a:gd name="connsiteY16" fmla="*/ 44450 h 157160"/>
              <a:gd name="connsiteX17" fmla="*/ 23999 w 135341"/>
              <a:gd name="connsiteY17" fmla="*/ 38100 h 157160"/>
              <a:gd name="connsiteX18" fmla="*/ 46224 w 135341"/>
              <a:gd name="connsiteY18" fmla="*/ 22225 h 157160"/>
              <a:gd name="connsiteX19" fmla="*/ 55749 w 135341"/>
              <a:gd name="connsiteY19" fmla="*/ 19050 h 157160"/>
              <a:gd name="connsiteX20" fmla="*/ 65274 w 135341"/>
              <a:gd name="connsiteY20" fmla="*/ 12700 h 157160"/>
              <a:gd name="connsiteX21" fmla="*/ 87499 w 135341"/>
              <a:gd name="connsiteY21" fmla="*/ 6350 h 157160"/>
              <a:gd name="connsiteX22" fmla="*/ 106549 w 135341"/>
              <a:gd name="connsiteY22" fmla="*/ 0 h 157160"/>
              <a:gd name="connsiteX23" fmla="*/ 135124 w 135341"/>
              <a:gd name="connsiteY23" fmla="*/ 9525 h 157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35341" h="157160">
                <a:moveTo>
                  <a:pt x="135124" y="9525"/>
                </a:moveTo>
                <a:cubicBezTo>
                  <a:pt x="137241" y="13229"/>
                  <a:pt x="123315" y="16804"/>
                  <a:pt x="119249" y="22225"/>
                </a:cubicBezTo>
                <a:cubicBezTo>
                  <a:pt x="116631" y="25716"/>
                  <a:pt x="117328" y="30745"/>
                  <a:pt x="116074" y="34925"/>
                </a:cubicBezTo>
                <a:cubicBezTo>
                  <a:pt x="114151" y="41336"/>
                  <a:pt x="111347" y="47481"/>
                  <a:pt x="109724" y="53975"/>
                </a:cubicBezTo>
                <a:cubicBezTo>
                  <a:pt x="108666" y="58208"/>
                  <a:pt x="108268" y="62664"/>
                  <a:pt x="106549" y="66675"/>
                </a:cubicBezTo>
                <a:cubicBezTo>
                  <a:pt x="105046" y="70182"/>
                  <a:pt x="101749" y="72713"/>
                  <a:pt x="100199" y="76200"/>
                </a:cubicBezTo>
                <a:lnTo>
                  <a:pt x="90674" y="104775"/>
                </a:lnTo>
                <a:cubicBezTo>
                  <a:pt x="89616" y="107950"/>
                  <a:pt x="89866" y="111933"/>
                  <a:pt x="87499" y="114300"/>
                </a:cubicBezTo>
                <a:cubicBezTo>
                  <a:pt x="84324" y="117475"/>
                  <a:pt x="80849" y="120376"/>
                  <a:pt x="77974" y="123825"/>
                </a:cubicBezTo>
                <a:cubicBezTo>
                  <a:pt x="75531" y="126756"/>
                  <a:pt x="73331" y="129937"/>
                  <a:pt x="71624" y="133350"/>
                </a:cubicBezTo>
                <a:cubicBezTo>
                  <a:pt x="70127" y="136343"/>
                  <a:pt x="70816" y="140508"/>
                  <a:pt x="68449" y="142875"/>
                </a:cubicBezTo>
                <a:cubicBezTo>
                  <a:pt x="66082" y="145242"/>
                  <a:pt x="62099" y="144992"/>
                  <a:pt x="58924" y="146050"/>
                </a:cubicBezTo>
                <a:cubicBezTo>
                  <a:pt x="55857" y="155252"/>
                  <a:pt x="57056" y="162205"/>
                  <a:pt x="43049" y="152400"/>
                </a:cubicBezTo>
                <a:cubicBezTo>
                  <a:pt x="18349" y="135110"/>
                  <a:pt x="30234" y="138928"/>
                  <a:pt x="17649" y="123825"/>
                </a:cubicBezTo>
                <a:cubicBezTo>
                  <a:pt x="14774" y="120376"/>
                  <a:pt x="11299" y="117475"/>
                  <a:pt x="8124" y="114300"/>
                </a:cubicBezTo>
                <a:cubicBezTo>
                  <a:pt x="-289" y="89060"/>
                  <a:pt x="-3482" y="87697"/>
                  <a:pt x="4949" y="53975"/>
                </a:cubicBezTo>
                <a:cubicBezTo>
                  <a:pt x="6038" y="49619"/>
                  <a:pt x="11025" y="47325"/>
                  <a:pt x="14474" y="44450"/>
                </a:cubicBezTo>
                <a:cubicBezTo>
                  <a:pt x="17405" y="42007"/>
                  <a:pt x="20894" y="40318"/>
                  <a:pt x="23999" y="38100"/>
                </a:cubicBezTo>
                <a:cubicBezTo>
                  <a:pt x="27355" y="35703"/>
                  <a:pt x="41236" y="24719"/>
                  <a:pt x="46224" y="22225"/>
                </a:cubicBezTo>
                <a:cubicBezTo>
                  <a:pt x="49217" y="20728"/>
                  <a:pt x="52756" y="20547"/>
                  <a:pt x="55749" y="19050"/>
                </a:cubicBezTo>
                <a:cubicBezTo>
                  <a:pt x="59162" y="17343"/>
                  <a:pt x="61861" y="14407"/>
                  <a:pt x="65274" y="12700"/>
                </a:cubicBezTo>
                <a:cubicBezTo>
                  <a:pt x="70609" y="10032"/>
                  <a:pt x="82413" y="7876"/>
                  <a:pt x="87499" y="6350"/>
                </a:cubicBezTo>
                <a:cubicBezTo>
                  <a:pt x="93910" y="4427"/>
                  <a:pt x="106549" y="0"/>
                  <a:pt x="106549" y="0"/>
                </a:cubicBezTo>
                <a:cubicBezTo>
                  <a:pt x="132627" y="8693"/>
                  <a:pt x="133007" y="5821"/>
                  <a:pt x="135124" y="952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4" name="Freeform 193"/>
          <p:cNvSpPr/>
          <p:nvPr/>
        </p:nvSpPr>
        <p:spPr>
          <a:xfrm>
            <a:off x="5542775" y="3283003"/>
            <a:ext cx="111490" cy="94463"/>
          </a:xfrm>
          <a:custGeom>
            <a:avLst/>
            <a:gdLst>
              <a:gd name="connsiteX0" fmla="*/ 1307 w 163232"/>
              <a:gd name="connsiteY0" fmla="*/ 82550 h 114300"/>
              <a:gd name="connsiteX1" fmla="*/ 26707 w 163232"/>
              <a:gd name="connsiteY1" fmla="*/ 92075 h 114300"/>
              <a:gd name="connsiteX2" fmla="*/ 39407 w 163232"/>
              <a:gd name="connsiteY2" fmla="*/ 95250 h 114300"/>
              <a:gd name="connsiteX3" fmla="*/ 58457 w 163232"/>
              <a:gd name="connsiteY3" fmla="*/ 101600 h 114300"/>
              <a:gd name="connsiteX4" fmla="*/ 74332 w 163232"/>
              <a:gd name="connsiteY4" fmla="*/ 104775 h 114300"/>
              <a:gd name="connsiteX5" fmla="*/ 83857 w 163232"/>
              <a:gd name="connsiteY5" fmla="*/ 107950 h 114300"/>
              <a:gd name="connsiteX6" fmla="*/ 141007 w 163232"/>
              <a:gd name="connsiteY6" fmla="*/ 114300 h 114300"/>
              <a:gd name="connsiteX7" fmla="*/ 153707 w 163232"/>
              <a:gd name="connsiteY7" fmla="*/ 111125 h 114300"/>
              <a:gd name="connsiteX8" fmla="*/ 163232 w 163232"/>
              <a:gd name="connsiteY8" fmla="*/ 92075 h 114300"/>
              <a:gd name="connsiteX9" fmla="*/ 160057 w 163232"/>
              <a:gd name="connsiteY9" fmla="*/ 69850 h 114300"/>
              <a:gd name="connsiteX10" fmla="*/ 153707 w 163232"/>
              <a:gd name="connsiteY10" fmla="*/ 50800 h 114300"/>
              <a:gd name="connsiteX11" fmla="*/ 150532 w 163232"/>
              <a:gd name="connsiteY11" fmla="*/ 41275 h 114300"/>
              <a:gd name="connsiteX12" fmla="*/ 147357 w 163232"/>
              <a:gd name="connsiteY12" fmla="*/ 31750 h 114300"/>
              <a:gd name="connsiteX13" fmla="*/ 144182 w 163232"/>
              <a:gd name="connsiteY13" fmla="*/ 22225 h 114300"/>
              <a:gd name="connsiteX14" fmla="*/ 115607 w 163232"/>
              <a:gd name="connsiteY14" fmla="*/ 6350 h 114300"/>
              <a:gd name="connsiteX15" fmla="*/ 106082 w 163232"/>
              <a:gd name="connsiteY15" fmla="*/ 3175 h 114300"/>
              <a:gd name="connsiteX16" fmla="*/ 96557 w 163232"/>
              <a:gd name="connsiteY16" fmla="*/ 0 h 114300"/>
              <a:gd name="connsiteX17" fmla="*/ 36232 w 163232"/>
              <a:gd name="connsiteY17" fmla="*/ 3175 h 114300"/>
              <a:gd name="connsiteX18" fmla="*/ 23532 w 163232"/>
              <a:gd name="connsiteY18" fmla="*/ 6350 h 114300"/>
              <a:gd name="connsiteX19" fmla="*/ 17182 w 163232"/>
              <a:gd name="connsiteY19" fmla="*/ 25400 h 114300"/>
              <a:gd name="connsiteX20" fmla="*/ 10832 w 163232"/>
              <a:gd name="connsiteY20" fmla="*/ 38100 h 114300"/>
              <a:gd name="connsiteX21" fmla="*/ 1307 w 163232"/>
              <a:gd name="connsiteY21" fmla="*/ 69850 h 114300"/>
              <a:gd name="connsiteX22" fmla="*/ 1307 w 163232"/>
              <a:gd name="connsiteY22" fmla="*/ 8255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63232" h="114300">
                <a:moveTo>
                  <a:pt x="1307" y="82550"/>
                </a:moveTo>
                <a:cubicBezTo>
                  <a:pt x="5540" y="86254"/>
                  <a:pt x="17997" y="89586"/>
                  <a:pt x="26707" y="92075"/>
                </a:cubicBezTo>
                <a:cubicBezTo>
                  <a:pt x="30903" y="93274"/>
                  <a:pt x="35227" y="93996"/>
                  <a:pt x="39407" y="95250"/>
                </a:cubicBezTo>
                <a:cubicBezTo>
                  <a:pt x="45818" y="97173"/>
                  <a:pt x="51893" y="100287"/>
                  <a:pt x="58457" y="101600"/>
                </a:cubicBezTo>
                <a:cubicBezTo>
                  <a:pt x="63749" y="102658"/>
                  <a:pt x="69097" y="103466"/>
                  <a:pt x="74332" y="104775"/>
                </a:cubicBezTo>
                <a:cubicBezTo>
                  <a:pt x="77579" y="105587"/>
                  <a:pt x="80575" y="107294"/>
                  <a:pt x="83857" y="107950"/>
                </a:cubicBezTo>
                <a:cubicBezTo>
                  <a:pt x="99951" y="111169"/>
                  <a:pt x="126283" y="112961"/>
                  <a:pt x="141007" y="114300"/>
                </a:cubicBezTo>
                <a:cubicBezTo>
                  <a:pt x="145240" y="113242"/>
                  <a:pt x="150076" y="113546"/>
                  <a:pt x="153707" y="111125"/>
                </a:cubicBezTo>
                <a:cubicBezTo>
                  <a:pt x="158983" y="107608"/>
                  <a:pt x="161421" y="97508"/>
                  <a:pt x="163232" y="92075"/>
                </a:cubicBezTo>
                <a:cubicBezTo>
                  <a:pt x="162174" y="84667"/>
                  <a:pt x="161740" y="77142"/>
                  <a:pt x="160057" y="69850"/>
                </a:cubicBezTo>
                <a:cubicBezTo>
                  <a:pt x="158552" y="63328"/>
                  <a:pt x="155824" y="57150"/>
                  <a:pt x="153707" y="50800"/>
                </a:cubicBezTo>
                <a:lnTo>
                  <a:pt x="150532" y="41275"/>
                </a:lnTo>
                <a:lnTo>
                  <a:pt x="147357" y="31750"/>
                </a:lnTo>
                <a:cubicBezTo>
                  <a:pt x="146299" y="28575"/>
                  <a:pt x="146549" y="24592"/>
                  <a:pt x="144182" y="22225"/>
                </a:cubicBezTo>
                <a:cubicBezTo>
                  <a:pt x="129924" y="7967"/>
                  <a:pt x="138917" y="14120"/>
                  <a:pt x="115607" y="6350"/>
                </a:cubicBezTo>
                <a:lnTo>
                  <a:pt x="106082" y="3175"/>
                </a:lnTo>
                <a:lnTo>
                  <a:pt x="96557" y="0"/>
                </a:lnTo>
                <a:cubicBezTo>
                  <a:pt x="76449" y="1058"/>
                  <a:pt x="56292" y="1431"/>
                  <a:pt x="36232" y="3175"/>
                </a:cubicBezTo>
                <a:cubicBezTo>
                  <a:pt x="31885" y="3553"/>
                  <a:pt x="26372" y="3037"/>
                  <a:pt x="23532" y="6350"/>
                </a:cubicBezTo>
                <a:cubicBezTo>
                  <a:pt x="19176" y="11432"/>
                  <a:pt x="20175" y="19413"/>
                  <a:pt x="17182" y="25400"/>
                </a:cubicBezTo>
                <a:cubicBezTo>
                  <a:pt x="15065" y="29633"/>
                  <a:pt x="12590" y="33706"/>
                  <a:pt x="10832" y="38100"/>
                </a:cubicBezTo>
                <a:cubicBezTo>
                  <a:pt x="5679" y="50983"/>
                  <a:pt x="4426" y="57375"/>
                  <a:pt x="1307" y="69850"/>
                </a:cubicBezTo>
                <a:cubicBezTo>
                  <a:pt x="4776" y="87193"/>
                  <a:pt x="-2926" y="78846"/>
                  <a:pt x="1307" y="8255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5" name="Freeform 194"/>
          <p:cNvSpPr/>
          <p:nvPr/>
        </p:nvSpPr>
        <p:spPr>
          <a:xfrm>
            <a:off x="5613595" y="3182740"/>
            <a:ext cx="126835" cy="83705"/>
          </a:xfrm>
          <a:custGeom>
            <a:avLst/>
            <a:gdLst>
              <a:gd name="connsiteX0" fmla="*/ 699 w 185699"/>
              <a:gd name="connsiteY0" fmla="*/ 53975 h 92075"/>
              <a:gd name="connsiteX1" fmla="*/ 35624 w 185699"/>
              <a:gd name="connsiteY1" fmla="*/ 25400 h 92075"/>
              <a:gd name="connsiteX2" fmla="*/ 41974 w 185699"/>
              <a:gd name="connsiteY2" fmla="*/ 15875 h 92075"/>
              <a:gd name="connsiteX3" fmla="*/ 45149 w 185699"/>
              <a:gd name="connsiteY3" fmla="*/ 6350 h 92075"/>
              <a:gd name="connsiteX4" fmla="*/ 64199 w 185699"/>
              <a:gd name="connsiteY4" fmla="*/ 0 h 92075"/>
              <a:gd name="connsiteX5" fmla="*/ 99124 w 185699"/>
              <a:gd name="connsiteY5" fmla="*/ 3175 h 92075"/>
              <a:gd name="connsiteX6" fmla="*/ 118174 w 185699"/>
              <a:gd name="connsiteY6" fmla="*/ 15875 h 92075"/>
              <a:gd name="connsiteX7" fmla="*/ 137224 w 185699"/>
              <a:gd name="connsiteY7" fmla="*/ 22225 h 92075"/>
              <a:gd name="connsiteX8" fmla="*/ 146749 w 185699"/>
              <a:gd name="connsiteY8" fmla="*/ 25400 h 92075"/>
              <a:gd name="connsiteX9" fmla="*/ 181674 w 185699"/>
              <a:gd name="connsiteY9" fmla="*/ 28575 h 92075"/>
              <a:gd name="connsiteX10" fmla="*/ 181674 w 185699"/>
              <a:gd name="connsiteY10" fmla="*/ 66675 h 92075"/>
              <a:gd name="connsiteX11" fmla="*/ 153099 w 185699"/>
              <a:gd name="connsiteY11" fmla="*/ 79375 h 92075"/>
              <a:gd name="connsiteX12" fmla="*/ 143574 w 185699"/>
              <a:gd name="connsiteY12" fmla="*/ 82550 h 92075"/>
              <a:gd name="connsiteX13" fmla="*/ 99124 w 185699"/>
              <a:gd name="connsiteY13" fmla="*/ 88900 h 92075"/>
              <a:gd name="connsiteX14" fmla="*/ 89599 w 185699"/>
              <a:gd name="connsiteY14" fmla="*/ 92075 h 92075"/>
              <a:gd name="connsiteX15" fmla="*/ 13399 w 185699"/>
              <a:gd name="connsiteY15" fmla="*/ 88900 h 92075"/>
              <a:gd name="connsiteX16" fmla="*/ 3874 w 185699"/>
              <a:gd name="connsiteY16" fmla="*/ 82550 h 92075"/>
              <a:gd name="connsiteX17" fmla="*/ 699 w 185699"/>
              <a:gd name="connsiteY17" fmla="*/ 69850 h 92075"/>
              <a:gd name="connsiteX18" fmla="*/ 10224 w 185699"/>
              <a:gd name="connsiteY18" fmla="*/ 41275 h 92075"/>
              <a:gd name="connsiteX19" fmla="*/ 699 w 185699"/>
              <a:gd name="connsiteY19" fmla="*/ 53975 h 92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85699" h="92075">
                <a:moveTo>
                  <a:pt x="699" y="53975"/>
                </a:moveTo>
                <a:cubicBezTo>
                  <a:pt x="4932" y="51329"/>
                  <a:pt x="25218" y="41009"/>
                  <a:pt x="35624" y="25400"/>
                </a:cubicBezTo>
                <a:cubicBezTo>
                  <a:pt x="37741" y="22225"/>
                  <a:pt x="40267" y="19288"/>
                  <a:pt x="41974" y="15875"/>
                </a:cubicBezTo>
                <a:cubicBezTo>
                  <a:pt x="43471" y="12882"/>
                  <a:pt x="42426" y="8295"/>
                  <a:pt x="45149" y="6350"/>
                </a:cubicBezTo>
                <a:cubicBezTo>
                  <a:pt x="50596" y="2459"/>
                  <a:pt x="64199" y="0"/>
                  <a:pt x="64199" y="0"/>
                </a:cubicBezTo>
                <a:cubicBezTo>
                  <a:pt x="75841" y="1058"/>
                  <a:pt x="87909" y="-123"/>
                  <a:pt x="99124" y="3175"/>
                </a:cubicBezTo>
                <a:cubicBezTo>
                  <a:pt x="106446" y="5328"/>
                  <a:pt x="110934" y="13462"/>
                  <a:pt x="118174" y="15875"/>
                </a:cubicBezTo>
                <a:lnTo>
                  <a:pt x="137224" y="22225"/>
                </a:lnTo>
                <a:cubicBezTo>
                  <a:pt x="140399" y="23283"/>
                  <a:pt x="143416" y="25097"/>
                  <a:pt x="146749" y="25400"/>
                </a:cubicBezTo>
                <a:lnTo>
                  <a:pt x="181674" y="28575"/>
                </a:lnTo>
                <a:cubicBezTo>
                  <a:pt x="185310" y="43120"/>
                  <a:pt x="188535" y="49523"/>
                  <a:pt x="181674" y="66675"/>
                </a:cubicBezTo>
                <a:cubicBezTo>
                  <a:pt x="179352" y="72481"/>
                  <a:pt x="153365" y="79286"/>
                  <a:pt x="153099" y="79375"/>
                </a:cubicBezTo>
                <a:cubicBezTo>
                  <a:pt x="149924" y="80433"/>
                  <a:pt x="146895" y="82135"/>
                  <a:pt x="143574" y="82550"/>
                </a:cubicBezTo>
                <a:cubicBezTo>
                  <a:pt x="132589" y="83923"/>
                  <a:pt x="110895" y="86284"/>
                  <a:pt x="99124" y="88900"/>
                </a:cubicBezTo>
                <a:cubicBezTo>
                  <a:pt x="95857" y="89626"/>
                  <a:pt x="92774" y="91017"/>
                  <a:pt x="89599" y="92075"/>
                </a:cubicBezTo>
                <a:cubicBezTo>
                  <a:pt x="64199" y="91017"/>
                  <a:pt x="38666" y="91707"/>
                  <a:pt x="13399" y="88900"/>
                </a:cubicBezTo>
                <a:cubicBezTo>
                  <a:pt x="9606" y="88479"/>
                  <a:pt x="5991" y="85725"/>
                  <a:pt x="3874" y="82550"/>
                </a:cubicBezTo>
                <a:cubicBezTo>
                  <a:pt x="1453" y="78919"/>
                  <a:pt x="1757" y="74083"/>
                  <a:pt x="699" y="69850"/>
                </a:cubicBezTo>
                <a:cubicBezTo>
                  <a:pt x="1712" y="63773"/>
                  <a:pt x="1957" y="46235"/>
                  <a:pt x="10224" y="41275"/>
                </a:cubicBezTo>
                <a:cubicBezTo>
                  <a:pt x="12947" y="39641"/>
                  <a:pt x="-3534" y="56621"/>
                  <a:pt x="699" y="5397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6" name="Freeform 195"/>
          <p:cNvSpPr/>
          <p:nvPr/>
        </p:nvSpPr>
        <p:spPr>
          <a:xfrm>
            <a:off x="5291963" y="3831354"/>
            <a:ext cx="79695" cy="96106"/>
          </a:xfrm>
          <a:custGeom>
            <a:avLst/>
            <a:gdLst>
              <a:gd name="connsiteX0" fmla="*/ 0 w 116681"/>
              <a:gd name="connsiteY0" fmla="*/ 85725 h 154781"/>
              <a:gd name="connsiteX1" fmla="*/ 19050 w 116681"/>
              <a:gd name="connsiteY1" fmla="*/ 100012 h 154781"/>
              <a:gd name="connsiteX2" fmla="*/ 26193 w 116681"/>
              <a:gd name="connsiteY2" fmla="*/ 102393 h 154781"/>
              <a:gd name="connsiteX3" fmla="*/ 42862 w 116681"/>
              <a:gd name="connsiteY3" fmla="*/ 109537 h 154781"/>
              <a:gd name="connsiteX4" fmla="*/ 50006 w 116681"/>
              <a:gd name="connsiteY4" fmla="*/ 114300 h 154781"/>
              <a:gd name="connsiteX5" fmla="*/ 57150 w 116681"/>
              <a:gd name="connsiteY5" fmla="*/ 116681 h 154781"/>
              <a:gd name="connsiteX6" fmla="*/ 61912 w 116681"/>
              <a:gd name="connsiteY6" fmla="*/ 123825 h 154781"/>
              <a:gd name="connsiteX7" fmla="*/ 76200 w 116681"/>
              <a:gd name="connsiteY7" fmla="*/ 138112 h 154781"/>
              <a:gd name="connsiteX8" fmla="*/ 78581 w 116681"/>
              <a:gd name="connsiteY8" fmla="*/ 145256 h 154781"/>
              <a:gd name="connsiteX9" fmla="*/ 92868 w 116681"/>
              <a:gd name="connsiteY9" fmla="*/ 150018 h 154781"/>
              <a:gd name="connsiteX10" fmla="*/ 102393 w 116681"/>
              <a:gd name="connsiteY10" fmla="*/ 154781 h 154781"/>
              <a:gd name="connsiteX11" fmla="*/ 116681 w 116681"/>
              <a:gd name="connsiteY11" fmla="*/ 145256 h 154781"/>
              <a:gd name="connsiteX12" fmla="*/ 114300 w 116681"/>
              <a:gd name="connsiteY12" fmla="*/ 30956 h 154781"/>
              <a:gd name="connsiteX13" fmla="*/ 111918 w 116681"/>
              <a:gd name="connsiteY13" fmla="*/ 21431 h 154781"/>
              <a:gd name="connsiteX14" fmla="*/ 95250 w 116681"/>
              <a:gd name="connsiteY14" fmla="*/ 0 h 154781"/>
              <a:gd name="connsiteX15" fmla="*/ 78581 w 116681"/>
              <a:gd name="connsiteY15" fmla="*/ 2381 h 154781"/>
              <a:gd name="connsiteX16" fmla="*/ 64293 w 116681"/>
              <a:gd name="connsiteY16" fmla="*/ 7143 h 154781"/>
              <a:gd name="connsiteX17" fmla="*/ 57150 w 116681"/>
              <a:gd name="connsiteY17" fmla="*/ 14287 h 154781"/>
              <a:gd name="connsiteX18" fmla="*/ 45243 w 116681"/>
              <a:gd name="connsiteY18" fmla="*/ 30956 h 154781"/>
              <a:gd name="connsiteX19" fmla="*/ 35718 w 116681"/>
              <a:gd name="connsiteY19" fmla="*/ 47625 h 154781"/>
              <a:gd name="connsiteX20" fmla="*/ 28575 w 116681"/>
              <a:gd name="connsiteY20" fmla="*/ 50006 h 154781"/>
              <a:gd name="connsiteX21" fmla="*/ 23812 w 116681"/>
              <a:gd name="connsiteY21" fmla="*/ 57150 h 154781"/>
              <a:gd name="connsiteX22" fmla="*/ 21431 w 116681"/>
              <a:gd name="connsiteY22" fmla="*/ 64293 h 154781"/>
              <a:gd name="connsiteX23" fmla="*/ 11906 w 116681"/>
              <a:gd name="connsiteY23" fmla="*/ 78581 h 154781"/>
              <a:gd name="connsiteX24" fmla="*/ 7143 w 116681"/>
              <a:gd name="connsiteY24" fmla="*/ 85725 h 154781"/>
              <a:gd name="connsiteX25" fmla="*/ 2381 w 116681"/>
              <a:gd name="connsiteY25" fmla="*/ 92868 h 154781"/>
              <a:gd name="connsiteX26" fmla="*/ 0 w 116681"/>
              <a:gd name="connsiteY26" fmla="*/ 85725 h 15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16681" h="154781">
                <a:moveTo>
                  <a:pt x="0" y="85725"/>
                </a:moveTo>
                <a:cubicBezTo>
                  <a:pt x="2926" y="88066"/>
                  <a:pt x="13992" y="97483"/>
                  <a:pt x="19050" y="100012"/>
                </a:cubicBezTo>
                <a:cubicBezTo>
                  <a:pt x="21295" y="101134"/>
                  <a:pt x="23812" y="101599"/>
                  <a:pt x="26193" y="102393"/>
                </a:cubicBezTo>
                <a:cubicBezTo>
                  <a:pt x="44129" y="114351"/>
                  <a:pt x="21334" y="100310"/>
                  <a:pt x="42862" y="109537"/>
                </a:cubicBezTo>
                <a:cubicBezTo>
                  <a:pt x="45493" y="110664"/>
                  <a:pt x="47446" y="113020"/>
                  <a:pt x="50006" y="114300"/>
                </a:cubicBezTo>
                <a:cubicBezTo>
                  <a:pt x="52251" y="115423"/>
                  <a:pt x="54769" y="115887"/>
                  <a:pt x="57150" y="116681"/>
                </a:cubicBezTo>
                <a:cubicBezTo>
                  <a:pt x="58737" y="119062"/>
                  <a:pt x="60011" y="121686"/>
                  <a:pt x="61912" y="123825"/>
                </a:cubicBezTo>
                <a:cubicBezTo>
                  <a:pt x="66387" y="128859"/>
                  <a:pt x="76200" y="138112"/>
                  <a:pt x="76200" y="138112"/>
                </a:cubicBezTo>
                <a:cubicBezTo>
                  <a:pt x="76994" y="140493"/>
                  <a:pt x="76538" y="143797"/>
                  <a:pt x="78581" y="145256"/>
                </a:cubicBezTo>
                <a:cubicBezTo>
                  <a:pt x="82666" y="148174"/>
                  <a:pt x="88378" y="147773"/>
                  <a:pt x="92868" y="150018"/>
                </a:cubicBezTo>
                <a:lnTo>
                  <a:pt x="102393" y="154781"/>
                </a:lnTo>
                <a:cubicBezTo>
                  <a:pt x="110858" y="153088"/>
                  <a:pt x="116681" y="155508"/>
                  <a:pt x="116681" y="145256"/>
                </a:cubicBezTo>
                <a:cubicBezTo>
                  <a:pt x="116681" y="107148"/>
                  <a:pt x="115765" y="69036"/>
                  <a:pt x="114300" y="30956"/>
                </a:cubicBezTo>
                <a:cubicBezTo>
                  <a:pt x="114174" y="27686"/>
                  <a:pt x="113382" y="24358"/>
                  <a:pt x="111918" y="21431"/>
                </a:cubicBezTo>
                <a:cubicBezTo>
                  <a:pt x="106221" y="10037"/>
                  <a:pt x="103090" y="7840"/>
                  <a:pt x="95250" y="0"/>
                </a:cubicBezTo>
                <a:cubicBezTo>
                  <a:pt x="89694" y="794"/>
                  <a:pt x="84050" y="1119"/>
                  <a:pt x="78581" y="2381"/>
                </a:cubicBezTo>
                <a:cubicBezTo>
                  <a:pt x="73689" y="3510"/>
                  <a:pt x="64293" y="7143"/>
                  <a:pt x="64293" y="7143"/>
                </a:cubicBezTo>
                <a:cubicBezTo>
                  <a:pt x="61912" y="9524"/>
                  <a:pt x="59341" y="11730"/>
                  <a:pt x="57150" y="14287"/>
                </a:cubicBezTo>
                <a:cubicBezTo>
                  <a:pt x="54960" y="16842"/>
                  <a:pt x="47396" y="27188"/>
                  <a:pt x="45243" y="30956"/>
                </a:cubicBezTo>
                <a:cubicBezTo>
                  <a:pt x="43761" y="33549"/>
                  <a:pt x="38773" y="45181"/>
                  <a:pt x="35718" y="47625"/>
                </a:cubicBezTo>
                <a:cubicBezTo>
                  <a:pt x="33758" y="49193"/>
                  <a:pt x="30956" y="49212"/>
                  <a:pt x="28575" y="50006"/>
                </a:cubicBezTo>
                <a:cubicBezTo>
                  <a:pt x="26987" y="52387"/>
                  <a:pt x="25092" y="54590"/>
                  <a:pt x="23812" y="57150"/>
                </a:cubicBezTo>
                <a:cubicBezTo>
                  <a:pt x="22690" y="59395"/>
                  <a:pt x="22650" y="62099"/>
                  <a:pt x="21431" y="64293"/>
                </a:cubicBezTo>
                <a:cubicBezTo>
                  <a:pt x="18651" y="69297"/>
                  <a:pt x="15081" y="73818"/>
                  <a:pt x="11906" y="78581"/>
                </a:cubicBezTo>
                <a:lnTo>
                  <a:pt x="7143" y="85725"/>
                </a:lnTo>
                <a:cubicBezTo>
                  <a:pt x="5556" y="88106"/>
                  <a:pt x="2381" y="90006"/>
                  <a:pt x="2381" y="92868"/>
                </a:cubicBezTo>
                <a:lnTo>
                  <a:pt x="0" y="85725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9" name="Freeform 198"/>
          <p:cNvSpPr/>
          <p:nvPr/>
        </p:nvSpPr>
        <p:spPr>
          <a:xfrm>
            <a:off x="5226053" y="3977408"/>
            <a:ext cx="84623" cy="128814"/>
          </a:xfrm>
          <a:custGeom>
            <a:avLst/>
            <a:gdLst>
              <a:gd name="connsiteX0" fmla="*/ 40481 w 102394"/>
              <a:gd name="connsiteY0" fmla="*/ 4763 h 171450"/>
              <a:gd name="connsiteX1" fmla="*/ 28575 w 102394"/>
              <a:gd name="connsiteY1" fmla="*/ 11906 h 171450"/>
              <a:gd name="connsiteX2" fmla="*/ 26194 w 102394"/>
              <a:gd name="connsiteY2" fmla="*/ 19050 h 171450"/>
              <a:gd name="connsiteX3" fmla="*/ 19050 w 102394"/>
              <a:gd name="connsiteY3" fmla="*/ 26194 h 171450"/>
              <a:gd name="connsiteX4" fmla="*/ 14288 w 102394"/>
              <a:gd name="connsiteY4" fmla="*/ 61913 h 171450"/>
              <a:gd name="connsiteX5" fmla="*/ 9525 w 102394"/>
              <a:gd name="connsiteY5" fmla="*/ 71438 h 171450"/>
              <a:gd name="connsiteX6" fmla="*/ 2381 w 102394"/>
              <a:gd name="connsiteY6" fmla="*/ 95250 h 171450"/>
              <a:gd name="connsiteX7" fmla="*/ 0 w 102394"/>
              <a:gd name="connsiteY7" fmla="*/ 102394 h 171450"/>
              <a:gd name="connsiteX8" fmla="*/ 4763 w 102394"/>
              <a:gd name="connsiteY8" fmla="*/ 138113 h 171450"/>
              <a:gd name="connsiteX9" fmla="*/ 9525 w 102394"/>
              <a:gd name="connsiteY9" fmla="*/ 145256 h 171450"/>
              <a:gd name="connsiteX10" fmla="*/ 16669 w 102394"/>
              <a:gd name="connsiteY10" fmla="*/ 147638 h 171450"/>
              <a:gd name="connsiteX11" fmla="*/ 23813 w 102394"/>
              <a:gd name="connsiteY11" fmla="*/ 152400 h 171450"/>
              <a:gd name="connsiteX12" fmla="*/ 26194 w 102394"/>
              <a:gd name="connsiteY12" fmla="*/ 159544 h 171450"/>
              <a:gd name="connsiteX13" fmla="*/ 40481 w 102394"/>
              <a:gd name="connsiteY13" fmla="*/ 166688 h 171450"/>
              <a:gd name="connsiteX14" fmla="*/ 50006 w 102394"/>
              <a:gd name="connsiteY14" fmla="*/ 171450 h 171450"/>
              <a:gd name="connsiteX15" fmla="*/ 61913 w 102394"/>
              <a:gd name="connsiteY15" fmla="*/ 166688 h 171450"/>
              <a:gd name="connsiteX16" fmla="*/ 64294 w 102394"/>
              <a:gd name="connsiteY16" fmla="*/ 159544 h 171450"/>
              <a:gd name="connsiteX17" fmla="*/ 69056 w 102394"/>
              <a:gd name="connsiteY17" fmla="*/ 152400 h 171450"/>
              <a:gd name="connsiteX18" fmla="*/ 71438 w 102394"/>
              <a:gd name="connsiteY18" fmla="*/ 142875 h 171450"/>
              <a:gd name="connsiteX19" fmla="*/ 76200 w 102394"/>
              <a:gd name="connsiteY19" fmla="*/ 128588 h 171450"/>
              <a:gd name="connsiteX20" fmla="*/ 83344 w 102394"/>
              <a:gd name="connsiteY20" fmla="*/ 100013 h 171450"/>
              <a:gd name="connsiteX21" fmla="*/ 88106 w 102394"/>
              <a:gd name="connsiteY21" fmla="*/ 85725 h 171450"/>
              <a:gd name="connsiteX22" fmla="*/ 90488 w 102394"/>
              <a:gd name="connsiteY22" fmla="*/ 78581 h 171450"/>
              <a:gd name="connsiteX23" fmla="*/ 92869 w 102394"/>
              <a:gd name="connsiteY23" fmla="*/ 64294 h 171450"/>
              <a:gd name="connsiteX24" fmla="*/ 97631 w 102394"/>
              <a:gd name="connsiteY24" fmla="*/ 50006 h 171450"/>
              <a:gd name="connsiteX25" fmla="*/ 102394 w 102394"/>
              <a:gd name="connsiteY25" fmla="*/ 28575 h 171450"/>
              <a:gd name="connsiteX26" fmla="*/ 92869 w 102394"/>
              <a:gd name="connsiteY26" fmla="*/ 19050 h 171450"/>
              <a:gd name="connsiteX27" fmla="*/ 69056 w 102394"/>
              <a:gd name="connsiteY27" fmla="*/ 4763 h 171450"/>
              <a:gd name="connsiteX28" fmla="*/ 54769 w 102394"/>
              <a:gd name="connsiteY28" fmla="*/ 0 h 171450"/>
              <a:gd name="connsiteX29" fmla="*/ 40481 w 102394"/>
              <a:gd name="connsiteY29" fmla="*/ 4763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02394" h="171450">
                <a:moveTo>
                  <a:pt x="40481" y="4763"/>
                </a:moveTo>
                <a:cubicBezTo>
                  <a:pt x="36512" y="7144"/>
                  <a:pt x="31848" y="8633"/>
                  <a:pt x="28575" y="11906"/>
                </a:cubicBezTo>
                <a:cubicBezTo>
                  <a:pt x="26800" y="13681"/>
                  <a:pt x="27586" y="16961"/>
                  <a:pt x="26194" y="19050"/>
                </a:cubicBezTo>
                <a:cubicBezTo>
                  <a:pt x="24326" y="21852"/>
                  <a:pt x="21431" y="23813"/>
                  <a:pt x="19050" y="26194"/>
                </a:cubicBezTo>
                <a:cubicBezTo>
                  <a:pt x="11703" y="48238"/>
                  <a:pt x="24279" y="8628"/>
                  <a:pt x="14288" y="61913"/>
                </a:cubicBezTo>
                <a:cubicBezTo>
                  <a:pt x="13634" y="65402"/>
                  <a:pt x="11113" y="68263"/>
                  <a:pt x="9525" y="71438"/>
                </a:cubicBezTo>
                <a:cubicBezTo>
                  <a:pt x="5926" y="85837"/>
                  <a:pt x="8181" y="77852"/>
                  <a:pt x="2381" y="95250"/>
                </a:cubicBezTo>
                <a:lnTo>
                  <a:pt x="0" y="102394"/>
                </a:lnTo>
                <a:cubicBezTo>
                  <a:pt x="533" y="108791"/>
                  <a:pt x="-102" y="128383"/>
                  <a:pt x="4763" y="138113"/>
                </a:cubicBezTo>
                <a:cubicBezTo>
                  <a:pt x="6043" y="140672"/>
                  <a:pt x="7290" y="143468"/>
                  <a:pt x="9525" y="145256"/>
                </a:cubicBezTo>
                <a:cubicBezTo>
                  <a:pt x="11485" y="146824"/>
                  <a:pt x="14424" y="146515"/>
                  <a:pt x="16669" y="147638"/>
                </a:cubicBezTo>
                <a:cubicBezTo>
                  <a:pt x="19229" y="148918"/>
                  <a:pt x="21432" y="150813"/>
                  <a:pt x="23813" y="152400"/>
                </a:cubicBezTo>
                <a:cubicBezTo>
                  <a:pt x="24607" y="154781"/>
                  <a:pt x="24626" y="157584"/>
                  <a:pt x="26194" y="159544"/>
                </a:cubicBezTo>
                <a:cubicBezTo>
                  <a:pt x="30171" y="164515"/>
                  <a:pt x="35232" y="164438"/>
                  <a:pt x="40481" y="166688"/>
                </a:cubicBezTo>
                <a:cubicBezTo>
                  <a:pt x="43744" y="168086"/>
                  <a:pt x="46831" y="169863"/>
                  <a:pt x="50006" y="171450"/>
                </a:cubicBezTo>
                <a:cubicBezTo>
                  <a:pt x="53975" y="169863"/>
                  <a:pt x="58629" y="169424"/>
                  <a:pt x="61913" y="166688"/>
                </a:cubicBezTo>
                <a:cubicBezTo>
                  <a:pt x="63841" y="165081"/>
                  <a:pt x="63172" y="161789"/>
                  <a:pt x="64294" y="159544"/>
                </a:cubicBezTo>
                <a:cubicBezTo>
                  <a:pt x="65574" y="156984"/>
                  <a:pt x="67469" y="154781"/>
                  <a:pt x="69056" y="152400"/>
                </a:cubicBezTo>
                <a:cubicBezTo>
                  <a:pt x="69850" y="149225"/>
                  <a:pt x="70498" y="146010"/>
                  <a:pt x="71438" y="142875"/>
                </a:cubicBezTo>
                <a:cubicBezTo>
                  <a:pt x="72881" y="138067"/>
                  <a:pt x="76200" y="128588"/>
                  <a:pt x="76200" y="128588"/>
                </a:cubicBezTo>
                <a:cubicBezTo>
                  <a:pt x="79407" y="109343"/>
                  <a:pt x="77053" y="118886"/>
                  <a:pt x="83344" y="100013"/>
                </a:cubicBezTo>
                <a:lnTo>
                  <a:pt x="88106" y="85725"/>
                </a:lnTo>
                <a:lnTo>
                  <a:pt x="90488" y="78581"/>
                </a:lnTo>
                <a:cubicBezTo>
                  <a:pt x="91282" y="73819"/>
                  <a:pt x="91698" y="68978"/>
                  <a:pt x="92869" y="64294"/>
                </a:cubicBezTo>
                <a:cubicBezTo>
                  <a:pt x="94086" y="59424"/>
                  <a:pt x="96805" y="54958"/>
                  <a:pt x="97631" y="50006"/>
                </a:cubicBezTo>
                <a:cubicBezTo>
                  <a:pt x="100426" y="33243"/>
                  <a:pt x="98486" y="40299"/>
                  <a:pt x="102394" y="28575"/>
                </a:cubicBezTo>
                <a:cubicBezTo>
                  <a:pt x="98353" y="16452"/>
                  <a:pt x="103260" y="24823"/>
                  <a:pt x="92869" y="19050"/>
                </a:cubicBezTo>
                <a:cubicBezTo>
                  <a:pt x="78484" y="11059"/>
                  <a:pt x="81929" y="9912"/>
                  <a:pt x="69056" y="4763"/>
                </a:cubicBezTo>
                <a:cubicBezTo>
                  <a:pt x="64395" y="2899"/>
                  <a:pt x="59789" y="0"/>
                  <a:pt x="54769" y="0"/>
                </a:cubicBezTo>
                <a:lnTo>
                  <a:pt x="40481" y="4763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1" name="Freeform 200"/>
          <p:cNvSpPr/>
          <p:nvPr/>
        </p:nvSpPr>
        <p:spPr>
          <a:xfrm>
            <a:off x="5330380" y="4026875"/>
            <a:ext cx="72181" cy="136322"/>
          </a:xfrm>
          <a:custGeom>
            <a:avLst/>
            <a:gdLst>
              <a:gd name="connsiteX0" fmla="*/ 37298 w 87339"/>
              <a:gd name="connsiteY0" fmla="*/ 3024 h 164949"/>
              <a:gd name="connsiteX1" fmla="*/ 23011 w 87339"/>
              <a:gd name="connsiteY1" fmla="*/ 22074 h 164949"/>
              <a:gd name="connsiteX2" fmla="*/ 20629 w 87339"/>
              <a:gd name="connsiteY2" fmla="*/ 31599 h 164949"/>
              <a:gd name="connsiteX3" fmla="*/ 18248 w 87339"/>
              <a:gd name="connsiteY3" fmla="*/ 60174 h 164949"/>
              <a:gd name="connsiteX4" fmla="*/ 13486 w 87339"/>
              <a:gd name="connsiteY4" fmla="*/ 83986 h 164949"/>
              <a:gd name="connsiteX5" fmla="*/ 11104 w 87339"/>
              <a:gd name="connsiteY5" fmla="*/ 91130 h 164949"/>
              <a:gd name="connsiteX6" fmla="*/ 6342 w 87339"/>
              <a:gd name="connsiteY6" fmla="*/ 107799 h 164949"/>
              <a:gd name="connsiteX7" fmla="*/ 3961 w 87339"/>
              <a:gd name="connsiteY7" fmla="*/ 138755 h 164949"/>
              <a:gd name="connsiteX8" fmla="*/ 3961 w 87339"/>
              <a:gd name="connsiteY8" fmla="*/ 160186 h 164949"/>
              <a:gd name="connsiteX9" fmla="*/ 18248 w 87339"/>
              <a:gd name="connsiteY9" fmla="*/ 164949 h 164949"/>
              <a:gd name="connsiteX10" fmla="*/ 30154 w 87339"/>
              <a:gd name="connsiteY10" fmla="*/ 155424 h 164949"/>
              <a:gd name="connsiteX11" fmla="*/ 44442 w 87339"/>
              <a:gd name="connsiteY11" fmla="*/ 141136 h 164949"/>
              <a:gd name="connsiteX12" fmla="*/ 58729 w 87339"/>
              <a:gd name="connsiteY12" fmla="*/ 129230 h 164949"/>
              <a:gd name="connsiteX13" fmla="*/ 65873 w 87339"/>
              <a:gd name="connsiteY13" fmla="*/ 114942 h 164949"/>
              <a:gd name="connsiteX14" fmla="*/ 70636 w 87339"/>
              <a:gd name="connsiteY14" fmla="*/ 105417 h 164949"/>
              <a:gd name="connsiteX15" fmla="*/ 80161 w 87339"/>
              <a:gd name="connsiteY15" fmla="*/ 83986 h 164949"/>
              <a:gd name="connsiteX16" fmla="*/ 87304 w 87339"/>
              <a:gd name="connsiteY16" fmla="*/ 55411 h 164949"/>
              <a:gd name="connsiteX17" fmla="*/ 84923 w 87339"/>
              <a:gd name="connsiteY17" fmla="*/ 19692 h 164949"/>
              <a:gd name="connsiteX18" fmla="*/ 77779 w 87339"/>
              <a:gd name="connsiteY18" fmla="*/ 17311 h 164949"/>
              <a:gd name="connsiteX19" fmla="*/ 70636 w 87339"/>
              <a:gd name="connsiteY19" fmla="*/ 12549 h 164949"/>
              <a:gd name="connsiteX20" fmla="*/ 56348 w 87339"/>
              <a:gd name="connsiteY20" fmla="*/ 642 h 164949"/>
              <a:gd name="connsiteX21" fmla="*/ 37298 w 87339"/>
              <a:gd name="connsiteY21" fmla="*/ 3024 h 164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7339" h="164949">
                <a:moveTo>
                  <a:pt x="37298" y="3024"/>
                </a:moveTo>
                <a:cubicBezTo>
                  <a:pt x="31742" y="6596"/>
                  <a:pt x="24762" y="17988"/>
                  <a:pt x="23011" y="22074"/>
                </a:cubicBezTo>
                <a:cubicBezTo>
                  <a:pt x="21722" y="25082"/>
                  <a:pt x="21423" y="28424"/>
                  <a:pt x="20629" y="31599"/>
                </a:cubicBezTo>
                <a:cubicBezTo>
                  <a:pt x="19835" y="41124"/>
                  <a:pt x="19539" y="50704"/>
                  <a:pt x="18248" y="60174"/>
                </a:cubicBezTo>
                <a:cubicBezTo>
                  <a:pt x="17154" y="68194"/>
                  <a:pt x="15306" y="76099"/>
                  <a:pt x="13486" y="83986"/>
                </a:cubicBezTo>
                <a:cubicBezTo>
                  <a:pt x="12922" y="86432"/>
                  <a:pt x="11825" y="88726"/>
                  <a:pt x="11104" y="91130"/>
                </a:cubicBezTo>
                <a:cubicBezTo>
                  <a:pt x="9444" y="96665"/>
                  <a:pt x="7929" y="102243"/>
                  <a:pt x="6342" y="107799"/>
                </a:cubicBezTo>
                <a:cubicBezTo>
                  <a:pt x="5548" y="118118"/>
                  <a:pt x="5245" y="128486"/>
                  <a:pt x="3961" y="138755"/>
                </a:cubicBezTo>
                <a:cubicBezTo>
                  <a:pt x="2962" y="146750"/>
                  <a:pt x="-4430" y="150596"/>
                  <a:pt x="3961" y="160186"/>
                </a:cubicBezTo>
                <a:cubicBezTo>
                  <a:pt x="7267" y="163964"/>
                  <a:pt x="18248" y="164949"/>
                  <a:pt x="18248" y="164949"/>
                </a:cubicBezTo>
                <a:cubicBezTo>
                  <a:pt x="30664" y="160809"/>
                  <a:pt x="21084" y="165628"/>
                  <a:pt x="30154" y="155424"/>
                </a:cubicBezTo>
                <a:cubicBezTo>
                  <a:pt x="34629" y="150390"/>
                  <a:pt x="39679" y="145899"/>
                  <a:pt x="44442" y="141136"/>
                </a:cubicBezTo>
                <a:cubicBezTo>
                  <a:pt x="53609" y="131969"/>
                  <a:pt x="48784" y="135860"/>
                  <a:pt x="58729" y="129230"/>
                </a:cubicBezTo>
                <a:cubicBezTo>
                  <a:pt x="67884" y="115499"/>
                  <a:pt x="59957" y="128747"/>
                  <a:pt x="65873" y="114942"/>
                </a:cubicBezTo>
                <a:cubicBezTo>
                  <a:pt x="67271" y="111679"/>
                  <a:pt x="69318" y="108713"/>
                  <a:pt x="70636" y="105417"/>
                </a:cubicBezTo>
                <a:cubicBezTo>
                  <a:pt x="79138" y="84163"/>
                  <a:pt x="70997" y="97731"/>
                  <a:pt x="80161" y="83986"/>
                </a:cubicBezTo>
                <a:cubicBezTo>
                  <a:pt x="81017" y="80989"/>
                  <a:pt x="87304" y="60682"/>
                  <a:pt x="87304" y="55411"/>
                </a:cubicBezTo>
                <a:cubicBezTo>
                  <a:pt x="87304" y="43478"/>
                  <a:pt x="87817" y="31268"/>
                  <a:pt x="84923" y="19692"/>
                </a:cubicBezTo>
                <a:cubicBezTo>
                  <a:pt x="84314" y="17257"/>
                  <a:pt x="80160" y="18105"/>
                  <a:pt x="77779" y="17311"/>
                </a:cubicBezTo>
                <a:cubicBezTo>
                  <a:pt x="75398" y="15724"/>
                  <a:pt x="72834" y="14381"/>
                  <a:pt x="70636" y="12549"/>
                </a:cubicBezTo>
                <a:cubicBezTo>
                  <a:pt x="67480" y="9919"/>
                  <a:pt x="61185" y="1717"/>
                  <a:pt x="56348" y="642"/>
                </a:cubicBezTo>
                <a:cubicBezTo>
                  <a:pt x="51699" y="-391"/>
                  <a:pt x="42854" y="-548"/>
                  <a:pt x="37298" y="302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2" name="Freeform 201"/>
          <p:cNvSpPr/>
          <p:nvPr/>
        </p:nvSpPr>
        <p:spPr>
          <a:xfrm>
            <a:off x="4725728" y="3914818"/>
            <a:ext cx="89984" cy="113971"/>
          </a:xfrm>
          <a:custGeom>
            <a:avLst/>
            <a:gdLst>
              <a:gd name="connsiteX0" fmla="*/ 10230 w 119768"/>
              <a:gd name="connsiteY0" fmla="*/ 23990 h 166865"/>
              <a:gd name="connsiteX1" fmla="*/ 12611 w 119768"/>
              <a:gd name="connsiteY1" fmla="*/ 40659 h 166865"/>
              <a:gd name="connsiteX2" fmla="*/ 17374 w 119768"/>
              <a:gd name="connsiteY2" fmla="*/ 47803 h 166865"/>
              <a:gd name="connsiteX3" fmla="*/ 22136 w 119768"/>
              <a:gd name="connsiteY3" fmla="*/ 66853 h 166865"/>
              <a:gd name="connsiteX4" fmla="*/ 24518 w 119768"/>
              <a:gd name="connsiteY4" fmla="*/ 78759 h 166865"/>
              <a:gd name="connsiteX5" fmla="*/ 29280 w 119768"/>
              <a:gd name="connsiteY5" fmla="*/ 93046 h 166865"/>
              <a:gd name="connsiteX6" fmla="*/ 31661 w 119768"/>
              <a:gd name="connsiteY6" fmla="*/ 102571 h 166865"/>
              <a:gd name="connsiteX7" fmla="*/ 36424 w 119768"/>
              <a:gd name="connsiteY7" fmla="*/ 116859 h 166865"/>
              <a:gd name="connsiteX8" fmla="*/ 45949 w 119768"/>
              <a:gd name="connsiteY8" fmla="*/ 131146 h 166865"/>
              <a:gd name="connsiteX9" fmla="*/ 50711 w 119768"/>
              <a:gd name="connsiteY9" fmla="*/ 140671 h 166865"/>
              <a:gd name="connsiteX10" fmla="*/ 57855 w 119768"/>
              <a:gd name="connsiteY10" fmla="*/ 143053 h 166865"/>
              <a:gd name="connsiteX11" fmla="*/ 72143 w 119768"/>
              <a:gd name="connsiteY11" fmla="*/ 152578 h 166865"/>
              <a:gd name="connsiteX12" fmla="*/ 95955 w 119768"/>
              <a:gd name="connsiteY12" fmla="*/ 162103 h 166865"/>
              <a:gd name="connsiteX13" fmla="*/ 112624 w 119768"/>
              <a:gd name="connsiteY13" fmla="*/ 166865 h 166865"/>
              <a:gd name="connsiteX14" fmla="*/ 115005 w 119768"/>
              <a:gd name="connsiteY14" fmla="*/ 150196 h 166865"/>
              <a:gd name="connsiteX15" fmla="*/ 117386 w 119768"/>
              <a:gd name="connsiteY15" fmla="*/ 143053 h 166865"/>
              <a:gd name="connsiteX16" fmla="*/ 119768 w 119768"/>
              <a:gd name="connsiteY16" fmla="*/ 121621 h 166865"/>
              <a:gd name="connsiteX17" fmla="*/ 117386 w 119768"/>
              <a:gd name="connsiteY17" fmla="*/ 35896 h 166865"/>
              <a:gd name="connsiteX18" fmla="*/ 115005 w 119768"/>
              <a:gd name="connsiteY18" fmla="*/ 28753 h 166865"/>
              <a:gd name="connsiteX19" fmla="*/ 110243 w 119768"/>
              <a:gd name="connsiteY19" fmla="*/ 21609 h 166865"/>
              <a:gd name="connsiteX20" fmla="*/ 95955 w 119768"/>
              <a:gd name="connsiteY20" fmla="*/ 16846 h 166865"/>
              <a:gd name="connsiteX21" fmla="*/ 81668 w 119768"/>
              <a:gd name="connsiteY21" fmla="*/ 7321 h 166865"/>
              <a:gd name="connsiteX22" fmla="*/ 67380 w 119768"/>
              <a:gd name="connsiteY22" fmla="*/ 2559 h 166865"/>
              <a:gd name="connsiteX23" fmla="*/ 60236 w 119768"/>
              <a:gd name="connsiteY23" fmla="*/ 178 h 166865"/>
              <a:gd name="connsiteX24" fmla="*/ 10230 w 119768"/>
              <a:gd name="connsiteY24" fmla="*/ 4940 h 166865"/>
              <a:gd name="connsiteX25" fmla="*/ 3086 w 119768"/>
              <a:gd name="connsiteY25" fmla="*/ 9703 h 166865"/>
              <a:gd name="connsiteX26" fmla="*/ 3086 w 119768"/>
              <a:gd name="connsiteY26" fmla="*/ 33515 h 166865"/>
              <a:gd name="connsiteX27" fmla="*/ 10230 w 119768"/>
              <a:gd name="connsiteY27" fmla="*/ 23990 h 166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19768" h="166865">
                <a:moveTo>
                  <a:pt x="10230" y="23990"/>
                </a:moveTo>
                <a:cubicBezTo>
                  <a:pt x="11817" y="25181"/>
                  <a:pt x="10998" y="35283"/>
                  <a:pt x="12611" y="40659"/>
                </a:cubicBezTo>
                <a:cubicBezTo>
                  <a:pt x="13433" y="43400"/>
                  <a:pt x="16396" y="45113"/>
                  <a:pt x="17374" y="47803"/>
                </a:cubicBezTo>
                <a:cubicBezTo>
                  <a:pt x="19611" y="53954"/>
                  <a:pt x="20664" y="60475"/>
                  <a:pt x="22136" y="66853"/>
                </a:cubicBezTo>
                <a:cubicBezTo>
                  <a:pt x="23046" y="70797"/>
                  <a:pt x="23453" y="74854"/>
                  <a:pt x="24518" y="78759"/>
                </a:cubicBezTo>
                <a:cubicBezTo>
                  <a:pt x="25839" y="83602"/>
                  <a:pt x="28063" y="88176"/>
                  <a:pt x="29280" y="93046"/>
                </a:cubicBezTo>
                <a:cubicBezTo>
                  <a:pt x="30074" y="96221"/>
                  <a:pt x="30721" y="99436"/>
                  <a:pt x="31661" y="102571"/>
                </a:cubicBezTo>
                <a:cubicBezTo>
                  <a:pt x="33104" y="107380"/>
                  <a:pt x="33639" y="112682"/>
                  <a:pt x="36424" y="116859"/>
                </a:cubicBezTo>
                <a:cubicBezTo>
                  <a:pt x="39599" y="121621"/>
                  <a:pt x="43390" y="126026"/>
                  <a:pt x="45949" y="131146"/>
                </a:cubicBezTo>
                <a:cubicBezTo>
                  <a:pt x="47536" y="134321"/>
                  <a:pt x="48201" y="138161"/>
                  <a:pt x="50711" y="140671"/>
                </a:cubicBezTo>
                <a:cubicBezTo>
                  <a:pt x="52486" y="142446"/>
                  <a:pt x="55661" y="141834"/>
                  <a:pt x="57855" y="143053"/>
                </a:cubicBezTo>
                <a:cubicBezTo>
                  <a:pt x="62859" y="145833"/>
                  <a:pt x="66713" y="150768"/>
                  <a:pt x="72143" y="152578"/>
                </a:cubicBezTo>
                <a:cubicBezTo>
                  <a:pt x="104666" y="163418"/>
                  <a:pt x="71426" y="151590"/>
                  <a:pt x="95955" y="162103"/>
                </a:cubicBezTo>
                <a:cubicBezTo>
                  <a:pt x="100736" y="164152"/>
                  <a:pt x="107793" y="165657"/>
                  <a:pt x="112624" y="166865"/>
                </a:cubicBezTo>
                <a:cubicBezTo>
                  <a:pt x="113418" y="161309"/>
                  <a:pt x="113904" y="155700"/>
                  <a:pt x="115005" y="150196"/>
                </a:cubicBezTo>
                <a:cubicBezTo>
                  <a:pt x="115497" y="147735"/>
                  <a:pt x="116973" y="145529"/>
                  <a:pt x="117386" y="143053"/>
                </a:cubicBezTo>
                <a:cubicBezTo>
                  <a:pt x="118568" y="135963"/>
                  <a:pt x="118974" y="128765"/>
                  <a:pt x="119768" y="121621"/>
                </a:cubicBezTo>
                <a:cubicBezTo>
                  <a:pt x="118974" y="93046"/>
                  <a:pt x="118850" y="64445"/>
                  <a:pt x="117386" y="35896"/>
                </a:cubicBezTo>
                <a:cubicBezTo>
                  <a:pt x="117257" y="33390"/>
                  <a:pt x="116127" y="30998"/>
                  <a:pt x="115005" y="28753"/>
                </a:cubicBezTo>
                <a:cubicBezTo>
                  <a:pt x="113725" y="26193"/>
                  <a:pt x="112670" y="23126"/>
                  <a:pt x="110243" y="21609"/>
                </a:cubicBezTo>
                <a:cubicBezTo>
                  <a:pt x="105986" y="18948"/>
                  <a:pt x="100132" y="19631"/>
                  <a:pt x="95955" y="16846"/>
                </a:cubicBezTo>
                <a:cubicBezTo>
                  <a:pt x="91193" y="13671"/>
                  <a:pt x="87098" y="9131"/>
                  <a:pt x="81668" y="7321"/>
                </a:cubicBezTo>
                <a:lnTo>
                  <a:pt x="67380" y="2559"/>
                </a:lnTo>
                <a:lnTo>
                  <a:pt x="60236" y="178"/>
                </a:lnTo>
                <a:cubicBezTo>
                  <a:pt x="59172" y="237"/>
                  <a:pt x="23177" y="-1534"/>
                  <a:pt x="10230" y="4940"/>
                </a:cubicBezTo>
                <a:cubicBezTo>
                  <a:pt x="7670" y="6220"/>
                  <a:pt x="5467" y="8115"/>
                  <a:pt x="3086" y="9703"/>
                </a:cubicBezTo>
                <a:cubicBezTo>
                  <a:pt x="-69" y="19167"/>
                  <a:pt x="-1889" y="21078"/>
                  <a:pt x="3086" y="33515"/>
                </a:cubicBezTo>
                <a:cubicBezTo>
                  <a:pt x="4337" y="36642"/>
                  <a:pt x="8643" y="22799"/>
                  <a:pt x="10230" y="2399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2" name="Freeform 211"/>
          <p:cNvSpPr/>
          <p:nvPr/>
        </p:nvSpPr>
        <p:spPr>
          <a:xfrm>
            <a:off x="4652980" y="3763202"/>
            <a:ext cx="94463" cy="148493"/>
          </a:xfrm>
          <a:custGeom>
            <a:avLst/>
            <a:gdLst>
              <a:gd name="connsiteX0" fmla="*/ 66675 w 114300"/>
              <a:gd name="connsiteY0" fmla="*/ 0 h 197644"/>
              <a:gd name="connsiteX1" fmla="*/ 35719 w 114300"/>
              <a:gd name="connsiteY1" fmla="*/ 7144 h 197644"/>
              <a:gd name="connsiteX2" fmla="*/ 28575 w 114300"/>
              <a:gd name="connsiteY2" fmla="*/ 9525 h 197644"/>
              <a:gd name="connsiteX3" fmla="*/ 16669 w 114300"/>
              <a:gd name="connsiteY3" fmla="*/ 23813 h 197644"/>
              <a:gd name="connsiteX4" fmla="*/ 9525 w 114300"/>
              <a:gd name="connsiteY4" fmla="*/ 30956 h 197644"/>
              <a:gd name="connsiteX5" fmla="*/ 7144 w 114300"/>
              <a:gd name="connsiteY5" fmla="*/ 38100 h 197644"/>
              <a:gd name="connsiteX6" fmla="*/ 4762 w 114300"/>
              <a:gd name="connsiteY6" fmla="*/ 47625 h 197644"/>
              <a:gd name="connsiteX7" fmla="*/ 0 w 114300"/>
              <a:gd name="connsiteY7" fmla="*/ 61913 h 197644"/>
              <a:gd name="connsiteX8" fmla="*/ 2381 w 114300"/>
              <a:gd name="connsiteY8" fmla="*/ 147638 h 197644"/>
              <a:gd name="connsiteX9" fmla="*/ 11906 w 114300"/>
              <a:gd name="connsiteY9" fmla="*/ 157163 h 197644"/>
              <a:gd name="connsiteX10" fmla="*/ 16669 w 114300"/>
              <a:gd name="connsiteY10" fmla="*/ 166688 h 197644"/>
              <a:gd name="connsiteX11" fmla="*/ 26194 w 114300"/>
              <a:gd name="connsiteY11" fmla="*/ 183356 h 197644"/>
              <a:gd name="connsiteX12" fmla="*/ 28575 w 114300"/>
              <a:gd name="connsiteY12" fmla="*/ 190500 h 197644"/>
              <a:gd name="connsiteX13" fmla="*/ 38100 w 114300"/>
              <a:gd name="connsiteY13" fmla="*/ 197644 h 197644"/>
              <a:gd name="connsiteX14" fmla="*/ 50006 w 114300"/>
              <a:gd name="connsiteY14" fmla="*/ 195263 h 197644"/>
              <a:gd name="connsiteX15" fmla="*/ 64294 w 114300"/>
              <a:gd name="connsiteY15" fmla="*/ 183356 h 197644"/>
              <a:gd name="connsiteX16" fmla="*/ 69056 w 114300"/>
              <a:gd name="connsiteY16" fmla="*/ 176213 h 197644"/>
              <a:gd name="connsiteX17" fmla="*/ 76200 w 114300"/>
              <a:gd name="connsiteY17" fmla="*/ 171450 h 197644"/>
              <a:gd name="connsiteX18" fmla="*/ 80962 w 114300"/>
              <a:gd name="connsiteY18" fmla="*/ 164306 h 197644"/>
              <a:gd name="connsiteX19" fmla="*/ 88106 w 114300"/>
              <a:gd name="connsiteY19" fmla="*/ 157163 h 197644"/>
              <a:gd name="connsiteX20" fmla="*/ 90487 w 114300"/>
              <a:gd name="connsiteY20" fmla="*/ 150019 h 197644"/>
              <a:gd name="connsiteX21" fmla="*/ 104775 w 114300"/>
              <a:gd name="connsiteY21" fmla="*/ 140494 h 197644"/>
              <a:gd name="connsiteX22" fmla="*/ 111919 w 114300"/>
              <a:gd name="connsiteY22" fmla="*/ 123825 h 197644"/>
              <a:gd name="connsiteX23" fmla="*/ 114300 w 114300"/>
              <a:gd name="connsiteY23" fmla="*/ 116681 h 197644"/>
              <a:gd name="connsiteX24" fmla="*/ 111919 w 114300"/>
              <a:gd name="connsiteY24" fmla="*/ 100013 h 197644"/>
              <a:gd name="connsiteX25" fmla="*/ 102394 w 114300"/>
              <a:gd name="connsiteY25" fmla="*/ 97631 h 197644"/>
              <a:gd name="connsiteX26" fmla="*/ 92869 w 114300"/>
              <a:gd name="connsiteY26" fmla="*/ 83344 h 197644"/>
              <a:gd name="connsiteX27" fmla="*/ 88106 w 114300"/>
              <a:gd name="connsiteY27" fmla="*/ 69056 h 197644"/>
              <a:gd name="connsiteX28" fmla="*/ 78581 w 114300"/>
              <a:gd name="connsiteY28" fmla="*/ 14288 h 197644"/>
              <a:gd name="connsiteX29" fmla="*/ 71437 w 114300"/>
              <a:gd name="connsiteY29" fmla="*/ 9525 h 197644"/>
              <a:gd name="connsiteX30" fmla="*/ 66675 w 114300"/>
              <a:gd name="connsiteY30" fmla="*/ 0 h 197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14300" h="197644">
                <a:moveTo>
                  <a:pt x="66675" y="0"/>
                </a:moveTo>
                <a:cubicBezTo>
                  <a:pt x="45033" y="3091"/>
                  <a:pt x="55334" y="605"/>
                  <a:pt x="35719" y="7144"/>
                </a:cubicBezTo>
                <a:lnTo>
                  <a:pt x="28575" y="9525"/>
                </a:lnTo>
                <a:cubicBezTo>
                  <a:pt x="7695" y="30405"/>
                  <a:pt x="33252" y="3914"/>
                  <a:pt x="16669" y="23813"/>
                </a:cubicBezTo>
                <a:cubicBezTo>
                  <a:pt x="14513" y="26400"/>
                  <a:pt x="11906" y="28575"/>
                  <a:pt x="9525" y="30956"/>
                </a:cubicBezTo>
                <a:cubicBezTo>
                  <a:pt x="8731" y="33337"/>
                  <a:pt x="7834" y="35686"/>
                  <a:pt x="7144" y="38100"/>
                </a:cubicBezTo>
                <a:cubicBezTo>
                  <a:pt x="6245" y="41247"/>
                  <a:pt x="5702" y="44490"/>
                  <a:pt x="4762" y="47625"/>
                </a:cubicBezTo>
                <a:cubicBezTo>
                  <a:pt x="3319" y="52433"/>
                  <a:pt x="0" y="61913"/>
                  <a:pt x="0" y="61913"/>
                </a:cubicBezTo>
                <a:cubicBezTo>
                  <a:pt x="794" y="90488"/>
                  <a:pt x="-1165" y="119273"/>
                  <a:pt x="2381" y="147638"/>
                </a:cubicBezTo>
                <a:cubicBezTo>
                  <a:pt x="2938" y="152093"/>
                  <a:pt x="9212" y="153571"/>
                  <a:pt x="11906" y="157163"/>
                </a:cubicBezTo>
                <a:cubicBezTo>
                  <a:pt x="14036" y="160003"/>
                  <a:pt x="14908" y="163606"/>
                  <a:pt x="16669" y="166688"/>
                </a:cubicBezTo>
                <a:cubicBezTo>
                  <a:pt x="23499" y="178640"/>
                  <a:pt x="20028" y="168970"/>
                  <a:pt x="26194" y="183356"/>
                </a:cubicBezTo>
                <a:cubicBezTo>
                  <a:pt x="27183" y="185663"/>
                  <a:pt x="26968" y="188572"/>
                  <a:pt x="28575" y="190500"/>
                </a:cubicBezTo>
                <a:cubicBezTo>
                  <a:pt x="31116" y="193549"/>
                  <a:pt x="34925" y="195263"/>
                  <a:pt x="38100" y="197644"/>
                </a:cubicBezTo>
                <a:cubicBezTo>
                  <a:pt x="42069" y="196850"/>
                  <a:pt x="46216" y="196684"/>
                  <a:pt x="50006" y="195263"/>
                </a:cubicBezTo>
                <a:cubicBezTo>
                  <a:pt x="54547" y="193560"/>
                  <a:pt x="61487" y="186725"/>
                  <a:pt x="64294" y="183356"/>
                </a:cubicBezTo>
                <a:cubicBezTo>
                  <a:pt x="66126" y="181158"/>
                  <a:pt x="67033" y="178236"/>
                  <a:pt x="69056" y="176213"/>
                </a:cubicBezTo>
                <a:cubicBezTo>
                  <a:pt x="71080" y="174189"/>
                  <a:pt x="73819" y="173038"/>
                  <a:pt x="76200" y="171450"/>
                </a:cubicBezTo>
                <a:cubicBezTo>
                  <a:pt x="77787" y="169069"/>
                  <a:pt x="79130" y="166505"/>
                  <a:pt x="80962" y="164306"/>
                </a:cubicBezTo>
                <a:cubicBezTo>
                  <a:pt x="83118" y="161719"/>
                  <a:pt x="86238" y="159965"/>
                  <a:pt x="88106" y="157163"/>
                </a:cubicBezTo>
                <a:cubicBezTo>
                  <a:pt x="89498" y="155074"/>
                  <a:pt x="88712" y="151794"/>
                  <a:pt x="90487" y="150019"/>
                </a:cubicBezTo>
                <a:cubicBezTo>
                  <a:pt x="94534" y="145972"/>
                  <a:pt x="104775" y="140494"/>
                  <a:pt x="104775" y="140494"/>
                </a:cubicBezTo>
                <a:cubicBezTo>
                  <a:pt x="110359" y="123740"/>
                  <a:pt x="103091" y="144423"/>
                  <a:pt x="111919" y="123825"/>
                </a:cubicBezTo>
                <a:cubicBezTo>
                  <a:pt x="112908" y="121518"/>
                  <a:pt x="113506" y="119062"/>
                  <a:pt x="114300" y="116681"/>
                </a:cubicBezTo>
                <a:cubicBezTo>
                  <a:pt x="113506" y="111125"/>
                  <a:pt x="114894" y="104772"/>
                  <a:pt x="111919" y="100013"/>
                </a:cubicBezTo>
                <a:cubicBezTo>
                  <a:pt x="110184" y="97238"/>
                  <a:pt x="104857" y="99786"/>
                  <a:pt x="102394" y="97631"/>
                </a:cubicBezTo>
                <a:cubicBezTo>
                  <a:pt x="98087" y="93862"/>
                  <a:pt x="94679" y="88774"/>
                  <a:pt x="92869" y="83344"/>
                </a:cubicBezTo>
                <a:lnTo>
                  <a:pt x="88106" y="69056"/>
                </a:lnTo>
                <a:cubicBezTo>
                  <a:pt x="86658" y="41543"/>
                  <a:pt x="94486" y="30193"/>
                  <a:pt x="78581" y="14288"/>
                </a:cubicBezTo>
                <a:cubicBezTo>
                  <a:pt x="76557" y="12264"/>
                  <a:pt x="74253" y="10037"/>
                  <a:pt x="71437" y="9525"/>
                </a:cubicBezTo>
                <a:cubicBezTo>
                  <a:pt x="65189" y="8389"/>
                  <a:pt x="58737" y="9525"/>
                  <a:pt x="66675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5" name="Freeform 214"/>
          <p:cNvSpPr/>
          <p:nvPr/>
        </p:nvSpPr>
        <p:spPr>
          <a:xfrm rot="18288883">
            <a:off x="4650381" y="3960527"/>
            <a:ext cx="101977" cy="96475"/>
          </a:xfrm>
          <a:custGeom>
            <a:avLst/>
            <a:gdLst>
              <a:gd name="connsiteX0" fmla="*/ 135731 w 135731"/>
              <a:gd name="connsiteY0" fmla="*/ 31009 h 116734"/>
              <a:gd name="connsiteX1" fmla="*/ 121444 w 135731"/>
              <a:gd name="connsiteY1" fmla="*/ 33390 h 116734"/>
              <a:gd name="connsiteX2" fmla="*/ 111919 w 135731"/>
              <a:gd name="connsiteY2" fmla="*/ 50059 h 116734"/>
              <a:gd name="connsiteX3" fmla="*/ 104775 w 135731"/>
              <a:gd name="connsiteY3" fmla="*/ 57203 h 116734"/>
              <a:gd name="connsiteX4" fmla="*/ 102394 w 135731"/>
              <a:gd name="connsiteY4" fmla="*/ 64347 h 116734"/>
              <a:gd name="connsiteX5" fmla="*/ 97631 w 135731"/>
              <a:gd name="connsiteY5" fmla="*/ 71490 h 116734"/>
              <a:gd name="connsiteX6" fmla="*/ 85725 w 135731"/>
              <a:gd name="connsiteY6" fmla="*/ 95303 h 116734"/>
              <a:gd name="connsiteX7" fmla="*/ 80963 w 135731"/>
              <a:gd name="connsiteY7" fmla="*/ 102447 h 116734"/>
              <a:gd name="connsiteX8" fmla="*/ 66675 w 135731"/>
              <a:gd name="connsiteY8" fmla="*/ 111972 h 116734"/>
              <a:gd name="connsiteX9" fmla="*/ 52388 w 135731"/>
              <a:gd name="connsiteY9" fmla="*/ 116734 h 116734"/>
              <a:gd name="connsiteX10" fmla="*/ 33338 w 135731"/>
              <a:gd name="connsiteY10" fmla="*/ 114353 h 116734"/>
              <a:gd name="connsiteX11" fmla="*/ 26194 w 135731"/>
              <a:gd name="connsiteY11" fmla="*/ 109590 h 116734"/>
              <a:gd name="connsiteX12" fmla="*/ 9525 w 135731"/>
              <a:gd name="connsiteY12" fmla="*/ 88159 h 116734"/>
              <a:gd name="connsiteX13" fmla="*/ 4763 w 135731"/>
              <a:gd name="connsiteY13" fmla="*/ 81015 h 116734"/>
              <a:gd name="connsiteX14" fmla="*/ 0 w 135731"/>
              <a:gd name="connsiteY14" fmla="*/ 66728 h 116734"/>
              <a:gd name="connsiteX15" fmla="*/ 7144 w 135731"/>
              <a:gd name="connsiteY15" fmla="*/ 61965 h 116734"/>
              <a:gd name="connsiteX16" fmla="*/ 16669 w 135731"/>
              <a:gd name="connsiteY16" fmla="*/ 47678 h 116734"/>
              <a:gd name="connsiteX17" fmla="*/ 19050 w 135731"/>
              <a:gd name="connsiteY17" fmla="*/ 40534 h 116734"/>
              <a:gd name="connsiteX18" fmla="*/ 30956 w 135731"/>
              <a:gd name="connsiteY18" fmla="*/ 28628 h 116734"/>
              <a:gd name="connsiteX19" fmla="*/ 40481 w 135731"/>
              <a:gd name="connsiteY19" fmla="*/ 26247 h 116734"/>
              <a:gd name="connsiteX20" fmla="*/ 50006 w 135731"/>
              <a:gd name="connsiteY20" fmla="*/ 21484 h 116734"/>
              <a:gd name="connsiteX21" fmla="*/ 64294 w 135731"/>
              <a:gd name="connsiteY21" fmla="*/ 11959 h 116734"/>
              <a:gd name="connsiteX22" fmla="*/ 78581 w 135731"/>
              <a:gd name="connsiteY22" fmla="*/ 53 h 116734"/>
              <a:gd name="connsiteX23" fmla="*/ 85725 w 135731"/>
              <a:gd name="connsiteY23" fmla="*/ 2434 h 116734"/>
              <a:gd name="connsiteX24" fmla="*/ 95250 w 135731"/>
              <a:gd name="connsiteY24" fmla="*/ 4815 h 116734"/>
              <a:gd name="connsiteX25" fmla="*/ 109538 w 135731"/>
              <a:gd name="connsiteY25" fmla="*/ 11959 h 116734"/>
              <a:gd name="connsiteX26" fmla="*/ 116681 w 135731"/>
              <a:gd name="connsiteY26" fmla="*/ 16722 h 116734"/>
              <a:gd name="connsiteX27" fmla="*/ 126206 w 135731"/>
              <a:gd name="connsiteY27" fmla="*/ 21484 h 116734"/>
              <a:gd name="connsiteX28" fmla="*/ 135731 w 135731"/>
              <a:gd name="connsiteY28" fmla="*/ 31009 h 116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5731" h="116734">
                <a:moveTo>
                  <a:pt x="135731" y="31009"/>
                </a:moveTo>
                <a:cubicBezTo>
                  <a:pt x="130969" y="31803"/>
                  <a:pt x="125762" y="31231"/>
                  <a:pt x="121444" y="33390"/>
                </a:cubicBezTo>
                <a:cubicBezTo>
                  <a:pt x="118942" y="34641"/>
                  <a:pt x="112714" y="48946"/>
                  <a:pt x="111919" y="50059"/>
                </a:cubicBezTo>
                <a:cubicBezTo>
                  <a:pt x="109962" y="52799"/>
                  <a:pt x="107156" y="54822"/>
                  <a:pt x="104775" y="57203"/>
                </a:cubicBezTo>
                <a:cubicBezTo>
                  <a:pt x="103981" y="59584"/>
                  <a:pt x="103517" y="62102"/>
                  <a:pt x="102394" y="64347"/>
                </a:cubicBezTo>
                <a:cubicBezTo>
                  <a:pt x="101114" y="66907"/>
                  <a:pt x="98758" y="68860"/>
                  <a:pt x="97631" y="71490"/>
                </a:cubicBezTo>
                <a:cubicBezTo>
                  <a:pt x="86318" y="97885"/>
                  <a:pt x="110260" y="58498"/>
                  <a:pt x="85725" y="95303"/>
                </a:cubicBezTo>
                <a:cubicBezTo>
                  <a:pt x="84138" y="97684"/>
                  <a:pt x="83344" y="100860"/>
                  <a:pt x="80963" y="102447"/>
                </a:cubicBezTo>
                <a:cubicBezTo>
                  <a:pt x="76200" y="105622"/>
                  <a:pt x="72105" y="110162"/>
                  <a:pt x="66675" y="111972"/>
                </a:cubicBezTo>
                <a:lnTo>
                  <a:pt x="52388" y="116734"/>
                </a:lnTo>
                <a:cubicBezTo>
                  <a:pt x="46038" y="115940"/>
                  <a:pt x="39512" y="116037"/>
                  <a:pt x="33338" y="114353"/>
                </a:cubicBezTo>
                <a:cubicBezTo>
                  <a:pt x="30577" y="113600"/>
                  <a:pt x="28393" y="111422"/>
                  <a:pt x="26194" y="109590"/>
                </a:cubicBezTo>
                <a:cubicBezTo>
                  <a:pt x="17799" y="102594"/>
                  <a:pt x="16165" y="98120"/>
                  <a:pt x="9525" y="88159"/>
                </a:cubicBezTo>
                <a:cubicBezTo>
                  <a:pt x="7938" y="85778"/>
                  <a:pt x="5668" y="83730"/>
                  <a:pt x="4763" y="81015"/>
                </a:cubicBezTo>
                <a:lnTo>
                  <a:pt x="0" y="66728"/>
                </a:lnTo>
                <a:cubicBezTo>
                  <a:pt x="2381" y="65140"/>
                  <a:pt x="5259" y="64119"/>
                  <a:pt x="7144" y="61965"/>
                </a:cubicBezTo>
                <a:cubicBezTo>
                  <a:pt x="10913" y="57658"/>
                  <a:pt x="16669" y="47678"/>
                  <a:pt x="16669" y="47678"/>
                </a:cubicBezTo>
                <a:cubicBezTo>
                  <a:pt x="17463" y="45297"/>
                  <a:pt x="17927" y="42779"/>
                  <a:pt x="19050" y="40534"/>
                </a:cubicBezTo>
                <a:cubicBezTo>
                  <a:pt x="21936" y="34762"/>
                  <a:pt x="24895" y="31225"/>
                  <a:pt x="30956" y="28628"/>
                </a:cubicBezTo>
                <a:cubicBezTo>
                  <a:pt x="33964" y="27339"/>
                  <a:pt x="37306" y="27041"/>
                  <a:pt x="40481" y="26247"/>
                </a:cubicBezTo>
                <a:cubicBezTo>
                  <a:pt x="43656" y="24659"/>
                  <a:pt x="47117" y="23547"/>
                  <a:pt x="50006" y="21484"/>
                </a:cubicBezTo>
                <a:cubicBezTo>
                  <a:pt x="65612" y="10336"/>
                  <a:pt x="48971" y="17066"/>
                  <a:pt x="64294" y="11959"/>
                </a:cubicBezTo>
                <a:cubicBezTo>
                  <a:pt x="66439" y="9814"/>
                  <a:pt x="74603" y="716"/>
                  <a:pt x="78581" y="53"/>
                </a:cubicBezTo>
                <a:cubicBezTo>
                  <a:pt x="81057" y="-360"/>
                  <a:pt x="83311" y="1744"/>
                  <a:pt x="85725" y="2434"/>
                </a:cubicBezTo>
                <a:cubicBezTo>
                  <a:pt x="88872" y="3333"/>
                  <a:pt x="92075" y="4021"/>
                  <a:pt x="95250" y="4815"/>
                </a:cubicBezTo>
                <a:cubicBezTo>
                  <a:pt x="115729" y="18469"/>
                  <a:pt x="89815" y="2097"/>
                  <a:pt x="109538" y="11959"/>
                </a:cubicBezTo>
                <a:cubicBezTo>
                  <a:pt x="112098" y="13239"/>
                  <a:pt x="114196" y="15302"/>
                  <a:pt x="116681" y="16722"/>
                </a:cubicBezTo>
                <a:cubicBezTo>
                  <a:pt x="119763" y="18483"/>
                  <a:pt x="123031" y="19897"/>
                  <a:pt x="126206" y="21484"/>
                </a:cubicBezTo>
                <a:lnTo>
                  <a:pt x="135731" y="31009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8" name="Freeform 217"/>
          <p:cNvSpPr/>
          <p:nvPr/>
        </p:nvSpPr>
        <p:spPr>
          <a:xfrm>
            <a:off x="4789723" y="4048784"/>
            <a:ext cx="73844" cy="125777"/>
          </a:xfrm>
          <a:custGeom>
            <a:avLst/>
            <a:gdLst>
              <a:gd name="connsiteX0" fmla="*/ 83001 w 89351"/>
              <a:gd name="connsiteY0" fmla="*/ 0 h 184150"/>
              <a:gd name="connsiteX1" fmla="*/ 41726 w 89351"/>
              <a:gd name="connsiteY1" fmla="*/ 9525 h 184150"/>
              <a:gd name="connsiteX2" fmla="*/ 32201 w 89351"/>
              <a:gd name="connsiteY2" fmla="*/ 19050 h 184150"/>
              <a:gd name="connsiteX3" fmla="*/ 22676 w 89351"/>
              <a:gd name="connsiteY3" fmla="*/ 25400 h 184150"/>
              <a:gd name="connsiteX4" fmla="*/ 16326 w 89351"/>
              <a:gd name="connsiteY4" fmla="*/ 34925 h 184150"/>
              <a:gd name="connsiteX5" fmla="*/ 6801 w 89351"/>
              <a:gd name="connsiteY5" fmla="*/ 47625 h 184150"/>
              <a:gd name="connsiteX6" fmla="*/ 6801 w 89351"/>
              <a:gd name="connsiteY6" fmla="*/ 158750 h 184150"/>
              <a:gd name="connsiteX7" fmla="*/ 13151 w 89351"/>
              <a:gd name="connsiteY7" fmla="*/ 171450 h 184150"/>
              <a:gd name="connsiteX8" fmla="*/ 16326 w 89351"/>
              <a:gd name="connsiteY8" fmla="*/ 180975 h 184150"/>
              <a:gd name="connsiteX9" fmla="*/ 25851 w 89351"/>
              <a:gd name="connsiteY9" fmla="*/ 184150 h 184150"/>
              <a:gd name="connsiteX10" fmla="*/ 44901 w 89351"/>
              <a:gd name="connsiteY10" fmla="*/ 174625 h 184150"/>
              <a:gd name="connsiteX11" fmla="*/ 60776 w 89351"/>
              <a:gd name="connsiteY11" fmla="*/ 152400 h 184150"/>
              <a:gd name="connsiteX12" fmla="*/ 67126 w 89351"/>
              <a:gd name="connsiteY12" fmla="*/ 142875 h 184150"/>
              <a:gd name="connsiteX13" fmla="*/ 70301 w 89351"/>
              <a:gd name="connsiteY13" fmla="*/ 133350 h 184150"/>
              <a:gd name="connsiteX14" fmla="*/ 83001 w 89351"/>
              <a:gd name="connsiteY14" fmla="*/ 114300 h 184150"/>
              <a:gd name="connsiteX15" fmla="*/ 89351 w 89351"/>
              <a:gd name="connsiteY15" fmla="*/ 104775 h 184150"/>
              <a:gd name="connsiteX16" fmla="*/ 86176 w 89351"/>
              <a:gd name="connsiteY16" fmla="*/ 9525 h 184150"/>
              <a:gd name="connsiteX17" fmla="*/ 83001 w 89351"/>
              <a:gd name="connsiteY17" fmla="*/ 0 h 18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9351" h="184150">
                <a:moveTo>
                  <a:pt x="83001" y="0"/>
                </a:moveTo>
                <a:cubicBezTo>
                  <a:pt x="75593" y="0"/>
                  <a:pt x="61490" y="2937"/>
                  <a:pt x="41726" y="9525"/>
                </a:cubicBezTo>
                <a:cubicBezTo>
                  <a:pt x="38551" y="12700"/>
                  <a:pt x="35650" y="16175"/>
                  <a:pt x="32201" y="19050"/>
                </a:cubicBezTo>
                <a:cubicBezTo>
                  <a:pt x="29270" y="21493"/>
                  <a:pt x="25374" y="22702"/>
                  <a:pt x="22676" y="25400"/>
                </a:cubicBezTo>
                <a:cubicBezTo>
                  <a:pt x="19978" y="28098"/>
                  <a:pt x="18544" y="31820"/>
                  <a:pt x="16326" y="34925"/>
                </a:cubicBezTo>
                <a:cubicBezTo>
                  <a:pt x="13250" y="39231"/>
                  <a:pt x="9976" y="43392"/>
                  <a:pt x="6801" y="47625"/>
                </a:cubicBezTo>
                <a:cubicBezTo>
                  <a:pt x="-3791" y="89995"/>
                  <a:pt x="-606" y="72330"/>
                  <a:pt x="6801" y="158750"/>
                </a:cubicBezTo>
                <a:cubicBezTo>
                  <a:pt x="7205" y="163466"/>
                  <a:pt x="11287" y="167100"/>
                  <a:pt x="13151" y="171450"/>
                </a:cubicBezTo>
                <a:cubicBezTo>
                  <a:pt x="14469" y="174526"/>
                  <a:pt x="13959" y="178608"/>
                  <a:pt x="16326" y="180975"/>
                </a:cubicBezTo>
                <a:cubicBezTo>
                  <a:pt x="18693" y="183342"/>
                  <a:pt x="22676" y="183092"/>
                  <a:pt x="25851" y="184150"/>
                </a:cubicBezTo>
                <a:cubicBezTo>
                  <a:pt x="32201" y="180975"/>
                  <a:pt x="39085" y="178696"/>
                  <a:pt x="44901" y="174625"/>
                </a:cubicBezTo>
                <a:cubicBezTo>
                  <a:pt x="63465" y="161630"/>
                  <a:pt x="53753" y="166446"/>
                  <a:pt x="60776" y="152400"/>
                </a:cubicBezTo>
                <a:cubicBezTo>
                  <a:pt x="62483" y="148987"/>
                  <a:pt x="65419" y="146288"/>
                  <a:pt x="67126" y="142875"/>
                </a:cubicBezTo>
                <a:cubicBezTo>
                  <a:pt x="68623" y="139882"/>
                  <a:pt x="68676" y="136276"/>
                  <a:pt x="70301" y="133350"/>
                </a:cubicBezTo>
                <a:cubicBezTo>
                  <a:pt x="74007" y="126679"/>
                  <a:pt x="78768" y="120650"/>
                  <a:pt x="83001" y="114300"/>
                </a:cubicBezTo>
                <a:lnTo>
                  <a:pt x="89351" y="104775"/>
                </a:lnTo>
                <a:cubicBezTo>
                  <a:pt x="88293" y="73025"/>
                  <a:pt x="88041" y="41238"/>
                  <a:pt x="86176" y="9525"/>
                </a:cubicBezTo>
                <a:cubicBezTo>
                  <a:pt x="85920" y="5169"/>
                  <a:pt x="90409" y="0"/>
                  <a:pt x="83001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28" name="Freeform 1927"/>
          <p:cNvSpPr/>
          <p:nvPr/>
        </p:nvSpPr>
        <p:spPr>
          <a:xfrm>
            <a:off x="4923876" y="4037152"/>
            <a:ext cx="55251" cy="107583"/>
          </a:xfrm>
          <a:custGeom>
            <a:avLst/>
            <a:gdLst>
              <a:gd name="connsiteX0" fmla="*/ 179 w 66854"/>
              <a:gd name="connsiteY0" fmla="*/ 123825 h 130175"/>
              <a:gd name="connsiteX1" fmla="*/ 19229 w 66854"/>
              <a:gd name="connsiteY1" fmla="*/ 127000 h 130175"/>
              <a:gd name="connsiteX2" fmla="*/ 31929 w 66854"/>
              <a:gd name="connsiteY2" fmla="*/ 130175 h 130175"/>
              <a:gd name="connsiteX3" fmla="*/ 54154 w 66854"/>
              <a:gd name="connsiteY3" fmla="*/ 127000 h 130175"/>
              <a:gd name="connsiteX4" fmla="*/ 63679 w 66854"/>
              <a:gd name="connsiteY4" fmla="*/ 123825 h 130175"/>
              <a:gd name="connsiteX5" fmla="*/ 66854 w 66854"/>
              <a:gd name="connsiteY5" fmla="*/ 111125 h 130175"/>
              <a:gd name="connsiteX6" fmla="*/ 63679 w 66854"/>
              <a:gd name="connsiteY6" fmla="*/ 47625 h 130175"/>
              <a:gd name="connsiteX7" fmla="*/ 60504 w 66854"/>
              <a:gd name="connsiteY7" fmla="*/ 19050 h 130175"/>
              <a:gd name="connsiteX8" fmla="*/ 41454 w 66854"/>
              <a:gd name="connsiteY8" fmla="*/ 0 h 130175"/>
              <a:gd name="connsiteX9" fmla="*/ 6529 w 66854"/>
              <a:gd name="connsiteY9" fmla="*/ 9525 h 130175"/>
              <a:gd name="connsiteX10" fmla="*/ 3354 w 66854"/>
              <a:gd name="connsiteY10" fmla="*/ 34925 h 130175"/>
              <a:gd name="connsiteX11" fmla="*/ 6529 w 66854"/>
              <a:gd name="connsiteY11" fmla="*/ 76200 h 130175"/>
              <a:gd name="connsiteX12" fmla="*/ 179 w 66854"/>
              <a:gd name="connsiteY12" fmla="*/ 123825 h 13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6854" h="130175">
                <a:moveTo>
                  <a:pt x="179" y="123825"/>
                </a:moveTo>
                <a:cubicBezTo>
                  <a:pt x="2296" y="132292"/>
                  <a:pt x="12916" y="125737"/>
                  <a:pt x="19229" y="127000"/>
                </a:cubicBezTo>
                <a:cubicBezTo>
                  <a:pt x="23508" y="127856"/>
                  <a:pt x="27565" y="130175"/>
                  <a:pt x="31929" y="130175"/>
                </a:cubicBezTo>
                <a:cubicBezTo>
                  <a:pt x="39413" y="130175"/>
                  <a:pt x="46746" y="128058"/>
                  <a:pt x="54154" y="127000"/>
                </a:cubicBezTo>
                <a:cubicBezTo>
                  <a:pt x="57329" y="125942"/>
                  <a:pt x="61588" y="126438"/>
                  <a:pt x="63679" y="123825"/>
                </a:cubicBezTo>
                <a:cubicBezTo>
                  <a:pt x="66405" y="120418"/>
                  <a:pt x="66854" y="115489"/>
                  <a:pt x="66854" y="111125"/>
                </a:cubicBezTo>
                <a:cubicBezTo>
                  <a:pt x="66854" y="89932"/>
                  <a:pt x="65137" y="68768"/>
                  <a:pt x="63679" y="47625"/>
                </a:cubicBezTo>
                <a:cubicBezTo>
                  <a:pt x="63020" y="38064"/>
                  <a:pt x="64557" y="27735"/>
                  <a:pt x="60504" y="19050"/>
                </a:cubicBezTo>
                <a:cubicBezTo>
                  <a:pt x="56706" y="10912"/>
                  <a:pt x="41454" y="0"/>
                  <a:pt x="41454" y="0"/>
                </a:cubicBezTo>
                <a:cubicBezTo>
                  <a:pt x="40963" y="61"/>
                  <a:pt x="10321" y="46"/>
                  <a:pt x="6529" y="9525"/>
                </a:cubicBezTo>
                <a:cubicBezTo>
                  <a:pt x="3360" y="17447"/>
                  <a:pt x="4412" y="26458"/>
                  <a:pt x="3354" y="34925"/>
                </a:cubicBezTo>
                <a:cubicBezTo>
                  <a:pt x="4412" y="48683"/>
                  <a:pt x="4377" y="62570"/>
                  <a:pt x="6529" y="76200"/>
                </a:cubicBezTo>
                <a:cubicBezTo>
                  <a:pt x="15556" y="133374"/>
                  <a:pt x="-1938" y="115358"/>
                  <a:pt x="179" y="12382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29" name="Freeform 1928"/>
          <p:cNvSpPr/>
          <p:nvPr/>
        </p:nvSpPr>
        <p:spPr>
          <a:xfrm>
            <a:off x="4811904" y="4187018"/>
            <a:ext cx="90797" cy="89215"/>
          </a:xfrm>
          <a:custGeom>
            <a:avLst/>
            <a:gdLst>
              <a:gd name="connsiteX0" fmla="*/ 120650 w 120852"/>
              <a:gd name="connsiteY0" fmla="*/ 15875 h 107950"/>
              <a:gd name="connsiteX1" fmla="*/ 107950 w 120852"/>
              <a:gd name="connsiteY1" fmla="*/ 53975 h 107950"/>
              <a:gd name="connsiteX2" fmla="*/ 101600 w 120852"/>
              <a:gd name="connsiteY2" fmla="*/ 66675 h 107950"/>
              <a:gd name="connsiteX3" fmla="*/ 98425 w 120852"/>
              <a:gd name="connsiteY3" fmla="*/ 79375 h 107950"/>
              <a:gd name="connsiteX4" fmla="*/ 69850 w 120852"/>
              <a:gd name="connsiteY4" fmla="*/ 101600 h 107950"/>
              <a:gd name="connsiteX5" fmla="*/ 60325 w 120852"/>
              <a:gd name="connsiteY5" fmla="*/ 107950 h 107950"/>
              <a:gd name="connsiteX6" fmla="*/ 9525 w 120852"/>
              <a:gd name="connsiteY6" fmla="*/ 104775 h 107950"/>
              <a:gd name="connsiteX7" fmla="*/ 6350 w 120852"/>
              <a:gd name="connsiteY7" fmla="*/ 92075 h 107950"/>
              <a:gd name="connsiteX8" fmla="*/ 0 w 120852"/>
              <a:gd name="connsiteY8" fmla="*/ 66675 h 107950"/>
              <a:gd name="connsiteX9" fmla="*/ 3175 w 120852"/>
              <a:gd name="connsiteY9" fmla="*/ 47625 h 107950"/>
              <a:gd name="connsiteX10" fmla="*/ 9525 w 120852"/>
              <a:gd name="connsiteY10" fmla="*/ 38100 h 107950"/>
              <a:gd name="connsiteX11" fmla="*/ 28575 w 120852"/>
              <a:gd name="connsiteY11" fmla="*/ 19050 h 107950"/>
              <a:gd name="connsiteX12" fmla="*/ 50800 w 120852"/>
              <a:gd name="connsiteY12" fmla="*/ 9525 h 107950"/>
              <a:gd name="connsiteX13" fmla="*/ 73025 w 120852"/>
              <a:gd name="connsiteY13" fmla="*/ 0 h 107950"/>
              <a:gd name="connsiteX14" fmla="*/ 104775 w 120852"/>
              <a:gd name="connsiteY14" fmla="*/ 3175 h 107950"/>
              <a:gd name="connsiteX15" fmla="*/ 111125 w 120852"/>
              <a:gd name="connsiteY15" fmla="*/ 12700 h 107950"/>
              <a:gd name="connsiteX16" fmla="*/ 114300 w 120852"/>
              <a:gd name="connsiteY16" fmla="*/ 25400 h 107950"/>
              <a:gd name="connsiteX17" fmla="*/ 120650 w 120852"/>
              <a:gd name="connsiteY17" fmla="*/ 15875 h 107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0852" h="107950">
                <a:moveTo>
                  <a:pt x="120650" y="15875"/>
                </a:moveTo>
                <a:cubicBezTo>
                  <a:pt x="119592" y="20637"/>
                  <a:pt x="120976" y="10553"/>
                  <a:pt x="107950" y="53975"/>
                </a:cubicBezTo>
                <a:cubicBezTo>
                  <a:pt x="106590" y="58508"/>
                  <a:pt x="103262" y="62243"/>
                  <a:pt x="101600" y="66675"/>
                </a:cubicBezTo>
                <a:cubicBezTo>
                  <a:pt x="100068" y="70761"/>
                  <a:pt x="100927" y="75800"/>
                  <a:pt x="98425" y="79375"/>
                </a:cubicBezTo>
                <a:cubicBezTo>
                  <a:pt x="78203" y="108264"/>
                  <a:pt x="87449" y="92800"/>
                  <a:pt x="69850" y="101600"/>
                </a:cubicBezTo>
                <a:cubicBezTo>
                  <a:pt x="66437" y="103307"/>
                  <a:pt x="63500" y="105833"/>
                  <a:pt x="60325" y="107950"/>
                </a:cubicBezTo>
                <a:cubicBezTo>
                  <a:pt x="43392" y="106892"/>
                  <a:pt x="25802" y="109562"/>
                  <a:pt x="9525" y="104775"/>
                </a:cubicBezTo>
                <a:cubicBezTo>
                  <a:pt x="5339" y="103544"/>
                  <a:pt x="7549" y="96271"/>
                  <a:pt x="6350" y="92075"/>
                </a:cubicBezTo>
                <a:cubicBezTo>
                  <a:pt x="-159" y="69295"/>
                  <a:pt x="6455" y="98950"/>
                  <a:pt x="0" y="66675"/>
                </a:cubicBezTo>
                <a:cubicBezTo>
                  <a:pt x="1058" y="60325"/>
                  <a:pt x="1139" y="53732"/>
                  <a:pt x="3175" y="47625"/>
                </a:cubicBezTo>
                <a:cubicBezTo>
                  <a:pt x="4382" y="44005"/>
                  <a:pt x="6990" y="40952"/>
                  <a:pt x="9525" y="38100"/>
                </a:cubicBezTo>
                <a:cubicBezTo>
                  <a:pt x="15491" y="31388"/>
                  <a:pt x="20056" y="21890"/>
                  <a:pt x="28575" y="19050"/>
                </a:cubicBezTo>
                <a:cubicBezTo>
                  <a:pt x="50913" y="11604"/>
                  <a:pt x="23337" y="21295"/>
                  <a:pt x="50800" y="9525"/>
                </a:cubicBezTo>
                <a:cubicBezTo>
                  <a:pt x="83502" y="-4490"/>
                  <a:pt x="30904" y="21060"/>
                  <a:pt x="73025" y="0"/>
                </a:cubicBezTo>
                <a:cubicBezTo>
                  <a:pt x="83608" y="1058"/>
                  <a:pt x="94685" y="-188"/>
                  <a:pt x="104775" y="3175"/>
                </a:cubicBezTo>
                <a:cubicBezTo>
                  <a:pt x="108395" y="4382"/>
                  <a:pt x="109622" y="9193"/>
                  <a:pt x="111125" y="12700"/>
                </a:cubicBezTo>
                <a:cubicBezTo>
                  <a:pt x="112844" y="16711"/>
                  <a:pt x="113101" y="21204"/>
                  <a:pt x="114300" y="25400"/>
                </a:cubicBezTo>
                <a:cubicBezTo>
                  <a:pt x="118479" y="40027"/>
                  <a:pt x="121708" y="11113"/>
                  <a:pt x="120650" y="1587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30" name="Right Arrow 1929"/>
          <p:cNvSpPr/>
          <p:nvPr/>
        </p:nvSpPr>
        <p:spPr>
          <a:xfrm>
            <a:off x="6451904" y="3198056"/>
            <a:ext cx="288032" cy="215624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03" name="Oval 50"/>
          <p:cNvSpPr/>
          <p:nvPr/>
        </p:nvSpPr>
        <p:spPr>
          <a:xfrm rot="2223356">
            <a:off x="7470641" y="4049029"/>
            <a:ext cx="484540" cy="682633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487467"/>
              <a:gd name="connsiteY0" fmla="*/ 246310 h 466247"/>
              <a:gd name="connsiteX1" fmla="*/ 216024 w 487467"/>
              <a:gd name="connsiteY1" fmla="*/ 30286 h 466247"/>
              <a:gd name="connsiteX2" fmla="*/ 487467 w 487467"/>
              <a:gd name="connsiteY2" fmla="*/ 80056 h 466247"/>
              <a:gd name="connsiteX3" fmla="*/ 216024 w 487467"/>
              <a:gd name="connsiteY3" fmla="*/ 462334 h 466247"/>
              <a:gd name="connsiteX4" fmla="*/ 0 w 487467"/>
              <a:gd name="connsiteY4" fmla="*/ 246310 h 466247"/>
              <a:gd name="connsiteX0" fmla="*/ 7357 w 300861"/>
              <a:gd name="connsiteY0" fmla="*/ 246310 h 466247"/>
              <a:gd name="connsiteX1" fmla="*/ 29418 w 300861"/>
              <a:gd name="connsiteY1" fmla="*/ 30286 h 466247"/>
              <a:gd name="connsiteX2" fmla="*/ 300861 w 300861"/>
              <a:gd name="connsiteY2" fmla="*/ 80056 h 466247"/>
              <a:gd name="connsiteX3" fmla="*/ 29418 w 300861"/>
              <a:gd name="connsiteY3" fmla="*/ 462334 h 466247"/>
              <a:gd name="connsiteX4" fmla="*/ 7357 w 300861"/>
              <a:gd name="connsiteY4" fmla="*/ 246310 h 466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861" h="466247">
                <a:moveTo>
                  <a:pt x="7357" y="246310"/>
                </a:moveTo>
                <a:cubicBezTo>
                  <a:pt x="7357" y="127003"/>
                  <a:pt x="-19499" y="57995"/>
                  <a:pt x="29418" y="30286"/>
                </a:cubicBezTo>
                <a:cubicBezTo>
                  <a:pt x="78335" y="2577"/>
                  <a:pt x="300861" y="-39251"/>
                  <a:pt x="300861" y="80056"/>
                </a:cubicBezTo>
                <a:cubicBezTo>
                  <a:pt x="300861" y="199363"/>
                  <a:pt x="78335" y="434625"/>
                  <a:pt x="29418" y="462334"/>
                </a:cubicBezTo>
                <a:cubicBezTo>
                  <a:pt x="-19499" y="490043"/>
                  <a:pt x="7357" y="365617"/>
                  <a:pt x="7357" y="24631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04" name="Oval 45"/>
          <p:cNvSpPr/>
          <p:nvPr/>
        </p:nvSpPr>
        <p:spPr>
          <a:xfrm>
            <a:off x="8477161" y="2252486"/>
            <a:ext cx="484470" cy="428407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293503"/>
              <a:gd name="connsiteY0" fmla="*/ 216352 h 432898"/>
              <a:gd name="connsiteX1" fmla="*/ 216024 w 293503"/>
              <a:gd name="connsiteY1" fmla="*/ 328 h 432898"/>
              <a:gd name="connsiteX2" fmla="*/ 293503 w 293503"/>
              <a:gd name="connsiteY2" fmla="*/ 257915 h 432898"/>
              <a:gd name="connsiteX3" fmla="*/ 216024 w 293503"/>
              <a:gd name="connsiteY3" fmla="*/ 432376 h 432898"/>
              <a:gd name="connsiteX4" fmla="*/ 0 w 293503"/>
              <a:gd name="connsiteY4" fmla="*/ 216352 h 432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3503" h="432898">
                <a:moveTo>
                  <a:pt x="0" y="216352"/>
                </a:moveTo>
                <a:cubicBezTo>
                  <a:pt x="0" y="97045"/>
                  <a:pt x="167107" y="-6599"/>
                  <a:pt x="216024" y="328"/>
                </a:cubicBezTo>
                <a:cubicBezTo>
                  <a:pt x="264941" y="7255"/>
                  <a:pt x="293503" y="138608"/>
                  <a:pt x="293503" y="257915"/>
                </a:cubicBezTo>
                <a:cubicBezTo>
                  <a:pt x="293503" y="377222"/>
                  <a:pt x="264941" y="439303"/>
                  <a:pt x="216024" y="432376"/>
                </a:cubicBezTo>
                <a:cubicBezTo>
                  <a:pt x="167107" y="425449"/>
                  <a:pt x="0" y="335659"/>
                  <a:pt x="0" y="216352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05" name="Oval 54"/>
          <p:cNvSpPr/>
          <p:nvPr/>
        </p:nvSpPr>
        <p:spPr>
          <a:xfrm rot="11418774">
            <a:off x="6917683" y="2220062"/>
            <a:ext cx="579847" cy="465038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066 w 433114"/>
              <a:gd name="connsiteY0" fmla="*/ 368424 h 584448"/>
              <a:gd name="connsiteX1" fmla="*/ 161672 w 433114"/>
              <a:gd name="connsiteY1" fmla="*/ 0 h 584448"/>
              <a:gd name="connsiteX2" fmla="*/ 433114 w 433114"/>
              <a:gd name="connsiteY2" fmla="*/ 368424 h 584448"/>
              <a:gd name="connsiteX3" fmla="*/ 217090 w 433114"/>
              <a:gd name="connsiteY3" fmla="*/ 584448 h 584448"/>
              <a:gd name="connsiteX4" fmla="*/ 1066 w 433114"/>
              <a:gd name="connsiteY4" fmla="*/ 368424 h 584448"/>
              <a:gd name="connsiteX0" fmla="*/ 191913 w 623961"/>
              <a:gd name="connsiteY0" fmla="*/ 368424 h 590960"/>
              <a:gd name="connsiteX1" fmla="*/ 352519 w 623961"/>
              <a:gd name="connsiteY1" fmla="*/ 0 h 590960"/>
              <a:gd name="connsiteX2" fmla="*/ 623961 w 623961"/>
              <a:gd name="connsiteY2" fmla="*/ 368424 h 590960"/>
              <a:gd name="connsiteX3" fmla="*/ 407937 w 623961"/>
              <a:gd name="connsiteY3" fmla="*/ 584448 h 590960"/>
              <a:gd name="connsiteX4" fmla="*/ 5086 w 623961"/>
              <a:gd name="connsiteY4" fmla="*/ 519881 h 590960"/>
              <a:gd name="connsiteX5" fmla="*/ 191913 w 623961"/>
              <a:gd name="connsiteY5" fmla="*/ 368424 h 590960"/>
              <a:gd name="connsiteX0" fmla="*/ 191913 w 623961"/>
              <a:gd name="connsiteY0" fmla="*/ 245408 h 592634"/>
              <a:gd name="connsiteX1" fmla="*/ 352519 w 623961"/>
              <a:gd name="connsiteY1" fmla="*/ 1674 h 592634"/>
              <a:gd name="connsiteX2" fmla="*/ 623961 w 623961"/>
              <a:gd name="connsiteY2" fmla="*/ 370098 h 592634"/>
              <a:gd name="connsiteX3" fmla="*/ 407937 w 623961"/>
              <a:gd name="connsiteY3" fmla="*/ 586122 h 592634"/>
              <a:gd name="connsiteX4" fmla="*/ 5086 w 623961"/>
              <a:gd name="connsiteY4" fmla="*/ 521555 h 592634"/>
              <a:gd name="connsiteX5" fmla="*/ 191913 w 623961"/>
              <a:gd name="connsiteY5" fmla="*/ 245408 h 592634"/>
              <a:gd name="connsiteX0" fmla="*/ 191913 w 461915"/>
              <a:gd name="connsiteY0" fmla="*/ 244791 h 593724"/>
              <a:gd name="connsiteX1" fmla="*/ 352519 w 461915"/>
              <a:gd name="connsiteY1" fmla="*/ 1057 h 593724"/>
              <a:gd name="connsiteX2" fmla="*/ 457706 w 461915"/>
              <a:gd name="connsiteY2" fmla="*/ 341772 h 593724"/>
              <a:gd name="connsiteX3" fmla="*/ 407937 w 461915"/>
              <a:gd name="connsiteY3" fmla="*/ 585505 h 593724"/>
              <a:gd name="connsiteX4" fmla="*/ 5086 w 461915"/>
              <a:gd name="connsiteY4" fmla="*/ 520938 h 593724"/>
              <a:gd name="connsiteX5" fmla="*/ 191913 w 461915"/>
              <a:gd name="connsiteY5" fmla="*/ 244791 h 593724"/>
              <a:gd name="connsiteX0" fmla="*/ 191913 w 457706"/>
              <a:gd name="connsiteY0" fmla="*/ 244791 h 533116"/>
              <a:gd name="connsiteX1" fmla="*/ 352519 w 457706"/>
              <a:gd name="connsiteY1" fmla="*/ 1057 h 533116"/>
              <a:gd name="connsiteX2" fmla="*/ 457706 w 457706"/>
              <a:gd name="connsiteY2" fmla="*/ 341772 h 533116"/>
              <a:gd name="connsiteX3" fmla="*/ 338664 w 457706"/>
              <a:gd name="connsiteY3" fmla="*/ 474668 h 533116"/>
              <a:gd name="connsiteX4" fmla="*/ 5086 w 457706"/>
              <a:gd name="connsiteY4" fmla="*/ 520938 h 533116"/>
              <a:gd name="connsiteX5" fmla="*/ 191913 w 457706"/>
              <a:gd name="connsiteY5" fmla="*/ 244791 h 533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7706" h="533116">
                <a:moveTo>
                  <a:pt x="191913" y="244791"/>
                </a:moveTo>
                <a:cubicBezTo>
                  <a:pt x="249818" y="158144"/>
                  <a:pt x="308220" y="-15106"/>
                  <a:pt x="352519" y="1057"/>
                </a:cubicBezTo>
                <a:cubicBezTo>
                  <a:pt x="396818" y="17220"/>
                  <a:pt x="457706" y="222465"/>
                  <a:pt x="457706" y="341772"/>
                </a:cubicBezTo>
                <a:cubicBezTo>
                  <a:pt x="457706" y="461079"/>
                  <a:pt x="414101" y="444807"/>
                  <a:pt x="338664" y="474668"/>
                </a:cubicBezTo>
                <a:cubicBezTo>
                  <a:pt x="263227" y="504529"/>
                  <a:pt x="41090" y="556942"/>
                  <a:pt x="5086" y="520938"/>
                </a:cubicBezTo>
                <a:cubicBezTo>
                  <a:pt x="-30918" y="484934"/>
                  <a:pt x="134008" y="331438"/>
                  <a:pt x="191913" y="244791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06" name="Oval 45"/>
          <p:cNvSpPr/>
          <p:nvPr/>
        </p:nvSpPr>
        <p:spPr>
          <a:xfrm>
            <a:off x="7838654" y="2717683"/>
            <a:ext cx="472689" cy="633807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293503"/>
              <a:gd name="connsiteY0" fmla="*/ 216352 h 432898"/>
              <a:gd name="connsiteX1" fmla="*/ 216024 w 293503"/>
              <a:gd name="connsiteY1" fmla="*/ 328 h 432898"/>
              <a:gd name="connsiteX2" fmla="*/ 293503 w 293503"/>
              <a:gd name="connsiteY2" fmla="*/ 257915 h 432898"/>
              <a:gd name="connsiteX3" fmla="*/ 216024 w 293503"/>
              <a:gd name="connsiteY3" fmla="*/ 432376 h 432898"/>
              <a:gd name="connsiteX4" fmla="*/ 0 w 293503"/>
              <a:gd name="connsiteY4" fmla="*/ 216352 h 432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3503" h="432898">
                <a:moveTo>
                  <a:pt x="0" y="216352"/>
                </a:moveTo>
                <a:cubicBezTo>
                  <a:pt x="0" y="97045"/>
                  <a:pt x="167107" y="-6599"/>
                  <a:pt x="216024" y="328"/>
                </a:cubicBezTo>
                <a:cubicBezTo>
                  <a:pt x="264941" y="7255"/>
                  <a:pt x="293503" y="138608"/>
                  <a:pt x="293503" y="257915"/>
                </a:cubicBezTo>
                <a:cubicBezTo>
                  <a:pt x="293503" y="377222"/>
                  <a:pt x="264941" y="439303"/>
                  <a:pt x="216024" y="432376"/>
                </a:cubicBezTo>
                <a:cubicBezTo>
                  <a:pt x="167107" y="425449"/>
                  <a:pt x="0" y="335659"/>
                  <a:pt x="0" y="216352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07" name="Oval 52"/>
          <p:cNvSpPr/>
          <p:nvPr/>
        </p:nvSpPr>
        <p:spPr>
          <a:xfrm rot="4544579">
            <a:off x="6840996" y="3284807"/>
            <a:ext cx="695818" cy="440123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432048"/>
              <a:gd name="connsiteY0" fmla="*/ 84586 h 300610"/>
              <a:gd name="connsiteX1" fmla="*/ 216024 w 432048"/>
              <a:gd name="connsiteY1" fmla="*/ 7107 h 300610"/>
              <a:gd name="connsiteX2" fmla="*/ 432048 w 432048"/>
              <a:gd name="connsiteY2" fmla="*/ 84586 h 300610"/>
              <a:gd name="connsiteX3" fmla="*/ 216024 w 432048"/>
              <a:gd name="connsiteY3" fmla="*/ 300610 h 300610"/>
              <a:gd name="connsiteX4" fmla="*/ 0 w 432048"/>
              <a:gd name="connsiteY4" fmla="*/ 84586 h 30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048" h="300610">
                <a:moveTo>
                  <a:pt x="0" y="84586"/>
                </a:moveTo>
                <a:cubicBezTo>
                  <a:pt x="0" y="35669"/>
                  <a:pt x="96717" y="7107"/>
                  <a:pt x="216024" y="7107"/>
                </a:cubicBezTo>
                <a:cubicBezTo>
                  <a:pt x="335331" y="7107"/>
                  <a:pt x="432048" y="-34721"/>
                  <a:pt x="432048" y="84586"/>
                </a:cubicBezTo>
                <a:cubicBezTo>
                  <a:pt x="432048" y="203893"/>
                  <a:pt x="335331" y="300610"/>
                  <a:pt x="216024" y="300610"/>
                </a:cubicBezTo>
                <a:cubicBezTo>
                  <a:pt x="96717" y="300610"/>
                  <a:pt x="0" y="133503"/>
                  <a:pt x="0" y="84586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08" name="Oval 54"/>
          <p:cNvSpPr/>
          <p:nvPr/>
        </p:nvSpPr>
        <p:spPr>
          <a:xfrm>
            <a:off x="6956787" y="3668865"/>
            <a:ext cx="393604" cy="501522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066 w 433114"/>
              <a:gd name="connsiteY0" fmla="*/ 368424 h 584448"/>
              <a:gd name="connsiteX1" fmla="*/ 161672 w 433114"/>
              <a:gd name="connsiteY1" fmla="*/ 0 h 584448"/>
              <a:gd name="connsiteX2" fmla="*/ 433114 w 433114"/>
              <a:gd name="connsiteY2" fmla="*/ 368424 h 584448"/>
              <a:gd name="connsiteX3" fmla="*/ 217090 w 433114"/>
              <a:gd name="connsiteY3" fmla="*/ 584448 h 584448"/>
              <a:gd name="connsiteX4" fmla="*/ 1066 w 433114"/>
              <a:gd name="connsiteY4" fmla="*/ 368424 h 584448"/>
              <a:gd name="connsiteX0" fmla="*/ 191913 w 623961"/>
              <a:gd name="connsiteY0" fmla="*/ 368424 h 590960"/>
              <a:gd name="connsiteX1" fmla="*/ 352519 w 623961"/>
              <a:gd name="connsiteY1" fmla="*/ 0 h 590960"/>
              <a:gd name="connsiteX2" fmla="*/ 623961 w 623961"/>
              <a:gd name="connsiteY2" fmla="*/ 368424 h 590960"/>
              <a:gd name="connsiteX3" fmla="*/ 407937 w 623961"/>
              <a:gd name="connsiteY3" fmla="*/ 584448 h 590960"/>
              <a:gd name="connsiteX4" fmla="*/ 5086 w 623961"/>
              <a:gd name="connsiteY4" fmla="*/ 519881 h 590960"/>
              <a:gd name="connsiteX5" fmla="*/ 191913 w 623961"/>
              <a:gd name="connsiteY5" fmla="*/ 368424 h 590960"/>
              <a:gd name="connsiteX0" fmla="*/ 191913 w 623961"/>
              <a:gd name="connsiteY0" fmla="*/ 245408 h 592634"/>
              <a:gd name="connsiteX1" fmla="*/ 352519 w 623961"/>
              <a:gd name="connsiteY1" fmla="*/ 1674 h 592634"/>
              <a:gd name="connsiteX2" fmla="*/ 623961 w 623961"/>
              <a:gd name="connsiteY2" fmla="*/ 370098 h 592634"/>
              <a:gd name="connsiteX3" fmla="*/ 407937 w 623961"/>
              <a:gd name="connsiteY3" fmla="*/ 586122 h 592634"/>
              <a:gd name="connsiteX4" fmla="*/ 5086 w 623961"/>
              <a:gd name="connsiteY4" fmla="*/ 521555 h 592634"/>
              <a:gd name="connsiteX5" fmla="*/ 191913 w 623961"/>
              <a:gd name="connsiteY5" fmla="*/ 245408 h 592634"/>
              <a:gd name="connsiteX0" fmla="*/ 191913 w 461915"/>
              <a:gd name="connsiteY0" fmla="*/ 244791 h 593724"/>
              <a:gd name="connsiteX1" fmla="*/ 352519 w 461915"/>
              <a:gd name="connsiteY1" fmla="*/ 1057 h 593724"/>
              <a:gd name="connsiteX2" fmla="*/ 457706 w 461915"/>
              <a:gd name="connsiteY2" fmla="*/ 341772 h 593724"/>
              <a:gd name="connsiteX3" fmla="*/ 407937 w 461915"/>
              <a:gd name="connsiteY3" fmla="*/ 585505 h 593724"/>
              <a:gd name="connsiteX4" fmla="*/ 5086 w 461915"/>
              <a:gd name="connsiteY4" fmla="*/ 520938 h 593724"/>
              <a:gd name="connsiteX5" fmla="*/ 191913 w 461915"/>
              <a:gd name="connsiteY5" fmla="*/ 244791 h 593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1915" h="593724">
                <a:moveTo>
                  <a:pt x="191913" y="244791"/>
                </a:moveTo>
                <a:cubicBezTo>
                  <a:pt x="249818" y="158144"/>
                  <a:pt x="308220" y="-15106"/>
                  <a:pt x="352519" y="1057"/>
                </a:cubicBezTo>
                <a:cubicBezTo>
                  <a:pt x="396818" y="17220"/>
                  <a:pt x="457706" y="222465"/>
                  <a:pt x="457706" y="341772"/>
                </a:cubicBezTo>
                <a:cubicBezTo>
                  <a:pt x="457706" y="461079"/>
                  <a:pt x="483374" y="555644"/>
                  <a:pt x="407937" y="585505"/>
                </a:cubicBezTo>
                <a:cubicBezTo>
                  <a:pt x="332500" y="615366"/>
                  <a:pt x="41090" y="556942"/>
                  <a:pt x="5086" y="520938"/>
                </a:cubicBezTo>
                <a:cubicBezTo>
                  <a:pt x="-30918" y="484934"/>
                  <a:pt x="134008" y="331438"/>
                  <a:pt x="191913" y="244791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09" name="Oval 55"/>
          <p:cNvSpPr/>
          <p:nvPr/>
        </p:nvSpPr>
        <p:spPr>
          <a:xfrm>
            <a:off x="8454707" y="3373680"/>
            <a:ext cx="499550" cy="666602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550 w 433598"/>
              <a:gd name="connsiteY0" fmla="*/ 229879 h 445903"/>
              <a:gd name="connsiteX1" fmla="*/ 314556 w 433598"/>
              <a:gd name="connsiteY1" fmla="*/ 0 h 445903"/>
              <a:gd name="connsiteX2" fmla="*/ 433598 w 433598"/>
              <a:gd name="connsiteY2" fmla="*/ 229879 h 445903"/>
              <a:gd name="connsiteX3" fmla="*/ 217574 w 433598"/>
              <a:gd name="connsiteY3" fmla="*/ 445903 h 445903"/>
              <a:gd name="connsiteX4" fmla="*/ 1550 w 433598"/>
              <a:gd name="connsiteY4" fmla="*/ 229879 h 445903"/>
              <a:gd name="connsiteX0" fmla="*/ 2824 w 310181"/>
              <a:gd name="connsiteY0" fmla="*/ 97850 h 455298"/>
              <a:gd name="connsiteX1" fmla="*/ 191139 w 310181"/>
              <a:gd name="connsiteY1" fmla="*/ 6516 h 455298"/>
              <a:gd name="connsiteX2" fmla="*/ 310181 w 310181"/>
              <a:gd name="connsiteY2" fmla="*/ 236395 h 455298"/>
              <a:gd name="connsiteX3" fmla="*/ 94157 w 310181"/>
              <a:gd name="connsiteY3" fmla="*/ 452419 h 455298"/>
              <a:gd name="connsiteX4" fmla="*/ 2824 w 310181"/>
              <a:gd name="connsiteY4" fmla="*/ 97850 h 455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181" h="455298">
                <a:moveTo>
                  <a:pt x="2824" y="97850"/>
                </a:moveTo>
                <a:cubicBezTo>
                  <a:pt x="18988" y="23533"/>
                  <a:pt x="139913" y="-16575"/>
                  <a:pt x="191139" y="6516"/>
                </a:cubicBezTo>
                <a:cubicBezTo>
                  <a:pt x="242365" y="29607"/>
                  <a:pt x="310181" y="117088"/>
                  <a:pt x="310181" y="236395"/>
                </a:cubicBezTo>
                <a:cubicBezTo>
                  <a:pt x="310181" y="355702"/>
                  <a:pt x="145383" y="475510"/>
                  <a:pt x="94157" y="452419"/>
                </a:cubicBezTo>
                <a:cubicBezTo>
                  <a:pt x="42931" y="429328"/>
                  <a:pt x="-13340" y="172167"/>
                  <a:pt x="2824" y="9785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10" name="Oval 56"/>
          <p:cNvSpPr/>
          <p:nvPr/>
        </p:nvSpPr>
        <p:spPr>
          <a:xfrm rot="987013">
            <a:off x="7291450" y="3064038"/>
            <a:ext cx="671952" cy="685449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439053"/>
              <a:gd name="connsiteY0" fmla="*/ 251584 h 467608"/>
              <a:gd name="connsiteX1" fmla="*/ 216024 w 439053"/>
              <a:gd name="connsiteY1" fmla="*/ 35560 h 467608"/>
              <a:gd name="connsiteX2" fmla="*/ 410952 w 439053"/>
              <a:gd name="connsiteY2" fmla="*/ 21760 h 467608"/>
              <a:gd name="connsiteX3" fmla="*/ 432048 w 439053"/>
              <a:gd name="connsiteY3" fmla="*/ 251584 h 467608"/>
              <a:gd name="connsiteX4" fmla="*/ 216024 w 439053"/>
              <a:gd name="connsiteY4" fmla="*/ 467608 h 467608"/>
              <a:gd name="connsiteX5" fmla="*/ 0 w 439053"/>
              <a:gd name="connsiteY5" fmla="*/ 251584 h 467608"/>
              <a:gd name="connsiteX0" fmla="*/ 0 w 417229"/>
              <a:gd name="connsiteY0" fmla="*/ 251584 h 468170"/>
              <a:gd name="connsiteX1" fmla="*/ 216024 w 417229"/>
              <a:gd name="connsiteY1" fmla="*/ 35560 h 468170"/>
              <a:gd name="connsiteX2" fmla="*/ 410952 w 417229"/>
              <a:gd name="connsiteY2" fmla="*/ 21760 h 468170"/>
              <a:gd name="connsiteX3" fmla="*/ 307357 w 417229"/>
              <a:gd name="connsiteY3" fmla="*/ 196166 h 468170"/>
              <a:gd name="connsiteX4" fmla="*/ 216024 w 417229"/>
              <a:gd name="connsiteY4" fmla="*/ 467608 h 468170"/>
              <a:gd name="connsiteX5" fmla="*/ 0 w 417229"/>
              <a:gd name="connsiteY5" fmla="*/ 251584 h 468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7229" h="468170">
                <a:moveTo>
                  <a:pt x="0" y="251584"/>
                </a:moveTo>
                <a:cubicBezTo>
                  <a:pt x="0" y="132277"/>
                  <a:pt x="147532" y="73864"/>
                  <a:pt x="216024" y="35560"/>
                </a:cubicBezTo>
                <a:cubicBezTo>
                  <a:pt x="284516" y="-2744"/>
                  <a:pt x="374948" y="-14244"/>
                  <a:pt x="410952" y="21760"/>
                </a:cubicBezTo>
                <a:cubicBezTo>
                  <a:pt x="446956" y="57764"/>
                  <a:pt x="316754" y="121858"/>
                  <a:pt x="307357" y="196166"/>
                </a:cubicBezTo>
                <a:cubicBezTo>
                  <a:pt x="297960" y="270474"/>
                  <a:pt x="267250" y="458372"/>
                  <a:pt x="216024" y="467608"/>
                </a:cubicBezTo>
                <a:cubicBezTo>
                  <a:pt x="164798" y="476844"/>
                  <a:pt x="0" y="370891"/>
                  <a:pt x="0" y="251584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11" name="Oval 57"/>
          <p:cNvSpPr/>
          <p:nvPr/>
        </p:nvSpPr>
        <p:spPr>
          <a:xfrm>
            <a:off x="8295640" y="2981486"/>
            <a:ext cx="695818" cy="483916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432048"/>
              <a:gd name="connsiteY0" fmla="*/ 69916 h 285940"/>
              <a:gd name="connsiteX1" fmla="*/ 216024 w 432048"/>
              <a:gd name="connsiteY1" fmla="*/ 20147 h 285940"/>
              <a:gd name="connsiteX2" fmla="*/ 432048 w 432048"/>
              <a:gd name="connsiteY2" fmla="*/ 69916 h 285940"/>
              <a:gd name="connsiteX3" fmla="*/ 216024 w 432048"/>
              <a:gd name="connsiteY3" fmla="*/ 285940 h 285940"/>
              <a:gd name="connsiteX4" fmla="*/ 0 w 432048"/>
              <a:gd name="connsiteY4" fmla="*/ 69916 h 285940"/>
              <a:gd name="connsiteX0" fmla="*/ 0 w 432048"/>
              <a:gd name="connsiteY0" fmla="*/ 65859 h 281883"/>
              <a:gd name="connsiteX1" fmla="*/ 216024 w 432048"/>
              <a:gd name="connsiteY1" fmla="*/ 16090 h 281883"/>
              <a:gd name="connsiteX2" fmla="*/ 432048 w 432048"/>
              <a:gd name="connsiteY2" fmla="*/ 65859 h 281883"/>
              <a:gd name="connsiteX3" fmla="*/ 216024 w 432048"/>
              <a:gd name="connsiteY3" fmla="*/ 281883 h 281883"/>
              <a:gd name="connsiteX4" fmla="*/ 0 w 432048"/>
              <a:gd name="connsiteY4" fmla="*/ 65859 h 281883"/>
              <a:gd name="connsiteX0" fmla="*/ 0 w 432048"/>
              <a:gd name="connsiteY0" fmla="*/ 114498 h 330522"/>
              <a:gd name="connsiteX1" fmla="*/ 216024 w 432048"/>
              <a:gd name="connsiteY1" fmla="*/ 64729 h 330522"/>
              <a:gd name="connsiteX2" fmla="*/ 432048 w 432048"/>
              <a:gd name="connsiteY2" fmla="*/ 114498 h 330522"/>
              <a:gd name="connsiteX3" fmla="*/ 216024 w 432048"/>
              <a:gd name="connsiteY3" fmla="*/ 330522 h 330522"/>
              <a:gd name="connsiteX4" fmla="*/ 0 w 432048"/>
              <a:gd name="connsiteY4" fmla="*/ 114498 h 330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048" h="330522">
                <a:moveTo>
                  <a:pt x="0" y="114498"/>
                </a:moveTo>
                <a:cubicBezTo>
                  <a:pt x="0" y="70199"/>
                  <a:pt x="110572" y="175566"/>
                  <a:pt x="216024" y="64729"/>
                </a:cubicBezTo>
                <a:cubicBezTo>
                  <a:pt x="321476" y="-46108"/>
                  <a:pt x="432048" y="-4809"/>
                  <a:pt x="432048" y="114498"/>
                </a:cubicBezTo>
                <a:cubicBezTo>
                  <a:pt x="432048" y="233805"/>
                  <a:pt x="335331" y="330522"/>
                  <a:pt x="216024" y="330522"/>
                </a:cubicBezTo>
                <a:cubicBezTo>
                  <a:pt x="96717" y="330522"/>
                  <a:pt x="0" y="158797"/>
                  <a:pt x="0" y="114498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12" name="Oval 58"/>
          <p:cNvSpPr/>
          <p:nvPr/>
        </p:nvSpPr>
        <p:spPr>
          <a:xfrm>
            <a:off x="7316105" y="3577857"/>
            <a:ext cx="696346" cy="490574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328 w 432376"/>
              <a:gd name="connsiteY0" fmla="*/ 119044 h 335068"/>
              <a:gd name="connsiteX1" fmla="*/ 257915 w 432376"/>
              <a:gd name="connsiteY1" fmla="*/ 1 h 335068"/>
              <a:gd name="connsiteX2" fmla="*/ 432376 w 432376"/>
              <a:gd name="connsiteY2" fmla="*/ 119044 h 335068"/>
              <a:gd name="connsiteX3" fmla="*/ 216352 w 432376"/>
              <a:gd name="connsiteY3" fmla="*/ 335068 h 335068"/>
              <a:gd name="connsiteX4" fmla="*/ 328 w 432376"/>
              <a:gd name="connsiteY4" fmla="*/ 119044 h 335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376" h="335068">
                <a:moveTo>
                  <a:pt x="328" y="119044"/>
                </a:moveTo>
                <a:cubicBezTo>
                  <a:pt x="7255" y="63199"/>
                  <a:pt x="138608" y="1"/>
                  <a:pt x="257915" y="1"/>
                </a:cubicBezTo>
                <a:cubicBezTo>
                  <a:pt x="377222" y="1"/>
                  <a:pt x="432376" y="-263"/>
                  <a:pt x="432376" y="119044"/>
                </a:cubicBezTo>
                <a:cubicBezTo>
                  <a:pt x="432376" y="238351"/>
                  <a:pt x="335659" y="335068"/>
                  <a:pt x="216352" y="335068"/>
                </a:cubicBezTo>
                <a:cubicBezTo>
                  <a:pt x="97045" y="335068"/>
                  <a:pt x="-6599" y="174889"/>
                  <a:pt x="328" y="119044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13" name="Oval 60"/>
          <p:cNvSpPr/>
          <p:nvPr/>
        </p:nvSpPr>
        <p:spPr>
          <a:xfrm>
            <a:off x="7750512" y="3201944"/>
            <a:ext cx="517314" cy="632685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321211"/>
              <a:gd name="connsiteY0" fmla="*/ 216063 h 432132"/>
              <a:gd name="connsiteX1" fmla="*/ 216024 w 321211"/>
              <a:gd name="connsiteY1" fmla="*/ 39 h 432132"/>
              <a:gd name="connsiteX2" fmla="*/ 321211 w 321211"/>
              <a:gd name="connsiteY2" fmla="*/ 229917 h 432132"/>
              <a:gd name="connsiteX3" fmla="*/ 216024 w 321211"/>
              <a:gd name="connsiteY3" fmla="*/ 432087 h 432132"/>
              <a:gd name="connsiteX4" fmla="*/ 0 w 321211"/>
              <a:gd name="connsiteY4" fmla="*/ 216063 h 432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211" h="432132">
                <a:moveTo>
                  <a:pt x="0" y="216063"/>
                </a:moveTo>
                <a:cubicBezTo>
                  <a:pt x="0" y="96756"/>
                  <a:pt x="162489" y="-2270"/>
                  <a:pt x="216024" y="39"/>
                </a:cubicBezTo>
                <a:cubicBezTo>
                  <a:pt x="269559" y="2348"/>
                  <a:pt x="321211" y="110610"/>
                  <a:pt x="321211" y="229917"/>
                </a:cubicBezTo>
                <a:cubicBezTo>
                  <a:pt x="321211" y="349224"/>
                  <a:pt x="269559" y="434396"/>
                  <a:pt x="216024" y="432087"/>
                </a:cubicBezTo>
                <a:cubicBezTo>
                  <a:pt x="162489" y="429778"/>
                  <a:pt x="0" y="335370"/>
                  <a:pt x="0" y="216063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14" name="Oval 63"/>
          <p:cNvSpPr/>
          <p:nvPr/>
        </p:nvSpPr>
        <p:spPr>
          <a:xfrm>
            <a:off x="8438046" y="3920189"/>
            <a:ext cx="517315" cy="632562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321212"/>
              <a:gd name="connsiteY0" fmla="*/ 216024 h 432048"/>
              <a:gd name="connsiteX1" fmla="*/ 216024 w 321212"/>
              <a:gd name="connsiteY1" fmla="*/ 0 h 432048"/>
              <a:gd name="connsiteX2" fmla="*/ 321212 w 321212"/>
              <a:gd name="connsiteY2" fmla="*/ 216024 h 432048"/>
              <a:gd name="connsiteX3" fmla="*/ 216024 w 321212"/>
              <a:gd name="connsiteY3" fmla="*/ 432048 h 432048"/>
              <a:gd name="connsiteX4" fmla="*/ 0 w 321212"/>
              <a:gd name="connsiteY4" fmla="*/ 216024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212" h="432048">
                <a:moveTo>
                  <a:pt x="0" y="216024"/>
                </a:moveTo>
                <a:cubicBezTo>
                  <a:pt x="0" y="96717"/>
                  <a:pt x="162489" y="0"/>
                  <a:pt x="216024" y="0"/>
                </a:cubicBezTo>
                <a:cubicBezTo>
                  <a:pt x="269559" y="0"/>
                  <a:pt x="321212" y="96717"/>
                  <a:pt x="321212" y="216024"/>
                </a:cubicBezTo>
                <a:cubicBezTo>
                  <a:pt x="321212" y="335331"/>
                  <a:pt x="269559" y="432048"/>
                  <a:pt x="216024" y="432048"/>
                </a:cubicBezTo>
                <a:cubicBezTo>
                  <a:pt x="162489" y="432048"/>
                  <a:pt x="0" y="335331"/>
                  <a:pt x="0" y="216024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15" name="Oval 65"/>
          <p:cNvSpPr/>
          <p:nvPr/>
        </p:nvSpPr>
        <p:spPr>
          <a:xfrm rot="19618840">
            <a:off x="7507941" y="2266123"/>
            <a:ext cx="726618" cy="368864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7104 w 449152"/>
              <a:gd name="connsiteY0" fmla="*/ 119043 h 335067"/>
              <a:gd name="connsiteX1" fmla="*/ 94583 w 449152"/>
              <a:gd name="connsiteY1" fmla="*/ 1 h 335067"/>
              <a:gd name="connsiteX2" fmla="*/ 449152 w 449152"/>
              <a:gd name="connsiteY2" fmla="*/ 119043 h 335067"/>
              <a:gd name="connsiteX3" fmla="*/ 233128 w 449152"/>
              <a:gd name="connsiteY3" fmla="*/ 335067 h 335067"/>
              <a:gd name="connsiteX4" fmla="*/ 17104 w 449152"/>
              <a:gd name="connsiteY4" fmla="*/ 119043 h 335067"/>
              <a:gd name="connsiteX0" fmla="*/ 19125 w 451173"/>
              <a:gd name="connsiteY0" fmla="*/ 119043 h 251939"/>
              <a:gd name="connsiteX1" fmla="*/ 96604 w 451173"/>
              <a:gd name="connsiteY1" fmla="*/ 1 h 251939"/>
              <a:gd name="connsiteX2" fmla="*/ 451173 w 451173"/>
              <a:gd name="connsiteY2" fmla="*/ 119043 h 251939"/>
              <a:gd name="connsiteX3" fmla="*/ 262859 w 451173"/>
              <a:gd name="connsiteY3" fmla="*/ 251939 h 251939"/>
              <a:gd name="connsiteX4" fmla="*/ 19125 w 451173"/>
              <a:gd name="connsiteY4" fmla="*/ 119043 h 251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1173" h="251939">
                <a:moveTo>
                  <a:pt x="19125" y="119043"/>
                </a:moveTo>
                <a:cubicBezTo>
                  <a:pt x="-8584" y="77053"/>
                  <a:pt x="-22703" y="1"/>
                  <a:pt x="96604" y="1"/>
                </a:cubicBezTo>
                <a:cubicBezTo>
                  <a:pt x="215911" y="1"/>
                  <a:pt x="451173" y="-264"/>
                  <a:pt x="451173" y="119043"/>
                </a:cubicBezTo>
                <a:cubicBezTo>
                  <a:pt x="451173" y="238350"/>
                  <a:pt x="382166" y="251939"/>
                  <a:pt x="262859" y="251939"/>
                </a:cubicBezTo>
                <a:cubicBezTo>
                  <a:pt x="143552" y="251939"/>
                  <a:pt x="46834" y="161033"/>
                  <a:pt x="19125" y="119043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16" name="Oval 62"/>
          <p:cNvSpPr/>
          <p:nvPr/>
        </p:nvSpPr>
        <p:spPr>
          <a:xfrm rot="1135739">
            <a:off x="7895494" y="3935198"/>
            <a:ext cx="649453" cy="683133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959 w 434524"/>
              <a:gd name="connsiteY0" fmla="*/ 451552 h 667576"/>
              <a:gd name="connsiteX1" fmla="*/ 328820 w 434524"/>
              <a:gd name="connsiteY1" fmla="*/ 0 h 667576"/>
              <a:gd name="connsiteX2" fmla="*/ 434007 w 434524"/>
              <a:gd name="connsiteY2" fmla="*/ 451552 h 667576"/>
              <a:gd name="connsiteX3" fmla="*/ 217983 w 434524"/>
              <a:gd name="connsiteY3" fmla="*/ 667576 h 667576"/>
              <a:gd name="connsiteX4" fmla="*/ 1959 w 434524"/>
              <a:gd name="connsiteY4" fmla="*/ 451552 h 667576"/>
              <a:gd name="connsiteX0" fmla="*/ 814 w 599117"/>
              <a:gd name="connsiteY0" fmla="*/ 261438 h 676470"/>
              <a:gd name="connsiteX1" fmla="*/ 493930 w 599117"/>
              <a:gd name="connsiteY1" fmla="*/ 3850 h 676470"/>
              <a:gd name="connsiteX2" fmla="*/ 599117 w 599117"/>
              <a:gd name="connsiteY2" fmla="*/ 455402 h 676470"/>
              <a:gd name="connsiteX3" fmla="*/ 383093 w 599117"/>
              <a:gd name="connsiteY3" fmla="*/ 671426 h 676470"/>
              <a:gd name="connsiteX4" fmla="*/ 814 w 599117"/>
              <a:gd name="connsiteY4" fmla="*/ 261438 h 676470"/>
              <a:gd name="connsiteX0" fmla="*/ 5099 w 603402"/>
              <a:gd name="connsiteY0" fmla="*/ 260867 h 514009"/>
              <a:gd name="connsiteX1" fmla="*/ 498215 w 603402"/>
              <a:gd name="connsiteY1" fmla="*/ 3279 h 514009"/>
              <a:gd name="connsiteX2" fmla="*/ 603402 w 603402"/>
              <a:gd name="connsiteY2" fmla="*/ 454831 h 514009"/>
              <a:gd name="connsiteX3" fmla="*/ 262687 w 603402"/>
              <a:gd name="connsiteY3" fmla="*/ 449182 h 514009"/>
              <a:gd name="connsiteX4" fmla="*/ 5099 w 603402"/>
              <a:gd name="connsiteY4" fmla="*/ 260867 h 514009"/>
              <a:gd name="connsiteX0" fmla="*/ 4818 w 542792"/>
              <a:gd name="connsiteY0" fmla="*/ 257620 h 445968"/>
              <a:gd name="connsiteX1" fmla="*/ 497934 w 542792"/>
              <a:gd name="connsiteY1" fmla="*/ 32 h 445968"/>
              <a:gd name="connsiteX2" fmla="*/ 519994 w 542792"/>
              <a:gd name="connsiteY2" fmla="*/ 243766 h 445968"/>
              <a:gd name="connsiteX3" fmla="*/ 262406 w 542792"/>
              <a:gd name="connsiteY3" fmla="*/ 445935 h 445968"/>
              <a:gd name="connsiteX4" fmla="*/ 4818 w 542792"/>
              <a:gd name="connsiteY4" fmla="*/ 257620 h 445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2792" h="445968">
                <a:moveTo>
                  <a:pt x="4818" y="257620"/>
                </a:moveTo>
                <a:cubicBezTo>
                  <a:pt x="44073" y="183303"/>
                  <a:pt x="412071" y="2341"/>
                  <a:pt x="497934" y="32"/>
                </a:cubicBezTo>
                <a:cubicBezTo>
                  <a:pt x="583797" y="-2277"/>
                  <a:pt x="519994" y="124459"/>
                  <a:pt x="519994" y="243766"/>
                </a:cubicBezTo>
                <a:cubicBezTo>
                  <a:pt x="519994" y="363073"/>
                  <a:pt x="348269" y="443626"/>
                  <a:pt x="262406" y="445935"/>
                </a:cubicBezTo>
                <a:cubicBezTo>
                  <a:pt x="176543" y="448244"/>
                  <a:pt x="-34437" y="331937"/>
                  <a:pt x="4818" y="25762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17" name="Oval 64"/>
          <p:cNvSpPr/>
          <p:nvPr/>
        </p:nvSpPr>
        <p:spPr>
          <a:xfrm>
            <a:off x="7124516" y="2313480"/>
            <a:ext cx="585547" cy="548730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51 w 432199"/>
              <a:gd name="connsiteY0" fmla="*/ 64257 h 280281"/>
              <a:gd name="connsiteX1" fmla="*/ 243884 w 432199"/>
              <a:gd name="connsiteY1" fmla="*/ 28342 h 280281"/>
              <a:gd name="connsiteX2" fmla="*/ 432199 w 432199"/>
              <a:gd name="connsiteY2" fmla="*/ 64257 h 280281"/>
              <a:gd name="connsiteX3" fmla="*/ 216175 w 432199"/>
              <a:gd name="connsiteY3" fmla="*/ 280281 h 280281"/>
              <a:gd name="connsiteX4" fmla="*/ 151 w 432199"/>
              <a:gd name="connsiteY4" fmla="*/ 64257 h 280281"/>
              <a:gd name="connsiteX0" fmla="*/ 118 w 529148"/>
              <a:gd name="connsiteY0" fmla="*/ 164152 h 381722"/>
              <a:gd name="connsiteX1" fmla="*/ 243851 w 529148"/>
              <a:gd name="connsiteY1" fmla="*/ 128237 h 381722"/>
              <a:gd name="connsiteX2" fmla="*/ 529148 w 529148"/>
              <a:gd name="connsiteY2" fmla="*/ 39461 h 381722"/>
              <a:gd name="connsiteX3" fmla="*/ 216142 w 529148"/>
              <a:gd name="connsiteY3" fmla="*/ 380176 h 381722"/>
              <a:gd name="connsiteX4" fmla="*/ 118 w 529148"/>
              <a:gd name="connsiteY4" fmla="*/ 164152 h 381722"/>
              <a:gd name="connsiteX0" fmla="*/ 944 w 529974"/>
              <a:gd name="connsiteY0" fmla="*/ 185209 h 402905"/>
              <a:gd name="connsiteX1" fmla="*/ 300095 w 529974"/>
              <a:gd name="connsiteY1" fmla="*/ 52313 h 402905"/>
              <a:gd name="connsiteX2" fmla="*/ 529974 w 529974"/>
              <a:gd name="connsiteY2" fmla="*/ 60518 h 402905"/>
              <a:gd name="connsiteX3" fmla="*/ 216968 w 529974"/>
              <a:gd name="connsiteY3" fmla="*/ 401233 h 402905"/>
              <a:gd name="connsiteX4" fmla="*/ 944 w 529974"/>
              <a:gd name="connsiteY4" fmla="*/ 185209 h 402905"/>
              <a:gd name="connsiteX0" fmla="*/ 803 w 363578"/>
              <a:gd name="connsiteY0" fmla="*/ 157973 h 374789"/>
              <a:gd name="connsiteX1" fmla="*/ 299954 w 363578"/>
              <a:gd name="connsiteY1" fmla="*/ 25077 h 374789"/>
              <a:gd name="connsiteX2" fmla="*/ 363578 w 363578"/>
              <a:gd name="connsiteY2" fmla="*/ 74845 h 374789"/>
              <a:gd name="connsiteX3" fmla="*/ 216827 w 363578"/>
              <a:gd name="connsiteY3" fmla="*/ 373997 h 374789"/>
              <a:gd name="connsiteX4" fmla="*/ 803 w 363578"/>
              <a:gd name="connsiteY4" fmla="*/ 157973 h 374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3578" h="374789">
                <a:moveTo>
                  <a:pt x="803" y="157973"/>
                </a:moveTo>
                <a:cubicBezTo>
                  <a:pt x="14658" y="99820"/>
                  <a:pt x="239492" y="38932"/>
                  <a:pt x="299954" y="25077"/>
                </a:cubicBezTo>
                <a:cubicBezTo>
                  <a:pt x="360417" y="11222"/>
                  <a:pt x="363578" y="-44462"/>
                  <a:pt x="363578" y="74845"/>
                </a:cubicBezTo>
                <a:cubicBezTo>
                  <a:pt x="363578" y="194152"/>
                  <a:pt x="277290" y="360142"/>
                  <a:pt x="216827" y="373997"/>
                </a:cubicBezTo>
                <a:cubicBezTo>
                  <a:pt x="156365" y="387852"/>
                  <a:pt x="-13052" y="216126"/>
                  <a:pt x="803" y="157973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18" name="Oval 54"/>
          <p:cNvSpPr/>
          <p:nvPr/>
        </p:nvSpPr>
        <p:spPr>
          <a:xfrm>
            <a:off x="7974346" y="3328670"/>
            <a:ext cx="580693" cy="839400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066 w 433114"/>
              <a:gd name="connsiteY0" fmla="*/ 368424 h 584448"/>
              <a:gd name="connsiteX1" fmla="*/ 161672 w 433114"/>
              <a:gd name="connsiteY1" fmla="*/ 0 h 584448"/>
              <a:gd name="connsiteX2" fmla="*/ 433114 w 433114"/>
              <a:gd name="connsiteY2" fmla="*/ 368424 h 584448"/>
              <a:gd name="connsiteX3" fmla="*/ 217090 w 433114"/>
              <a:gd name="connsiteY3" fmla="*/ 584448 h 584448"/>
              <a:gd name="connsiteX4" fmla="*/ 1066 w 433114"/>
              <a:gd name="connsiteY4" fmla="*/ 368424 h 584448"/>
              <a:gd name="connsiteX0" fmla="*/ 191913 w 623961"/>
              <a:gd name="connsiteY0" fmla="*/ 368424 h 590960"/>
              <a:gd name="connsiteX1" fmla="*/ 352519 w 623961"/>
              <a:gd name="connsiteY1" fmla="*/ 0 h 590960"/>
              <a:gd name="connsiteX2" fmla="*/ 623961 w 623961"/>
              <a:gd name="connsiteY2" fmla="*/ 368424 h 590960"/>
              <a:gd name="connsiteX3" fmla="*/ 407937 w 623961"/>
              <a:gd name="connsiteY3" fmla="*/ 584448 h 590960"/>
              <a:gd name="connsiteX4" fmla="*/ 5086 w 623961"/>
              <a:gd name="connsiteY4" fmla="*/ 519881 h 590960"/>
              <a:gd name="connsiteX5" fmla="*/ 191913 w 623961"/>
              <a:gd name="connsiteY5" fmla="*/ 368424 h 590960"/>
              <a:gd name="connsiteX0" fmla="*/ 191913 w 623961"/>
              <a:gd name="connsiteY0" fmla="*/ 245408 h 592634"/>
              <a:gd name="connsiteX1" fmla="*/ 352519 w 623961"/>
              <a:gd name="connsiteY1" fmla="*/ 1674 h 592634"/>
              <a:gd name="connsiteX2" fmla="*/ 623961 w 623961"/>
              <a:gd name="connsiteY2" fmla="*/ 370098 h 592634"/>
              <a:gd name="connsiteX3" fmla="*/ 407937 w 623961"/>
              <a:gd name="connsiteY3" fmla="*/ 586122 h 592634"/>
              <a:gd name="connsiteX4" fmla="*/ 5086 w 623961"/>
              <a:gd name="connsiteY4" fmla="*/ 521555 h 592634"/>
              <a:gd name="connsiteX5" fmla="*/ 191913 w 623961"/>
              <a:gd name="connsiteY5" fmla="*/ 245408 h 592634"/>
              <a:gd name="connsiteX0" fmla="*/ 191913 w 461915"/>
              <a:gd name="connsiteY0" fmla="*/ 244791 h 593724"/>
              <a:gd name="connsiteX1" fmla="*/ 352519 w 461915"/>
              <a:gd name="connsiteY1" fmla="*/ 1057 h 593724"/>
              <a:gd name="connsiteX2" fmla="*/ 457706 w 461915"/>
              <a:gd name="connsiteY2" fmla="*/ 341772 h 593724"/>
              <a:gd name="connsiteX3" fmla="*/ 407937 w 461915"/>
              <a:gd name="connsiteY3" fmla="*/ 585505 h 593724"/>
              <a:gd name="connsiteX4" fmla="*/ 5086 w 461915"/>
              <a:gd name="connsiteY4" fmla="*/ 520938 h 593724"/>
              <a:gd name="connsiteX5" fmla="*/ 191913 w 461915"/>
              <a:gd name="connsiteY5" fmla="*/ 244791 h 593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1915" h="593724">
                <a:moveTo>
                  <a:pt x="191913" y="244791"/>
                </a:moveTo>
                <a:cubicBezTo>
                  <a:pt x="249818" y="158144"/>
                  <a:pt x="308220" y="-15106"/>
                  <a:pt x="352519" y="1057"/>
                </a:cubicBezTo>
                <a:cubicBezTo>
                  <a:pt x="396818" y="17220"/>
                  <a:pt x="457706" y="222465"/>
                  <a:pt x="457706" y="341772"/>
                </a:cubicBezTo>
                <a:cubicBezTo>
                  <a:pt x="457706" y="461079"/>
                  <a:pt x="483374" y="555644"/>
                  <a:pt x="407937" y="585505"/>
                </a:cubicBezTo>
                <a:cubicBezTo>
                  <a:pt x="332500" y="615366"/>
                  <a:pt x="41090" y="556942"/>
                  <a:pt x="5086" y="520938"/>
                </a:cubicBezTo>
                <a:cubicBezTo>
                  <a:pt x="-30918" y="484934"/>
                  <a:pt x="134008" y="331438"/>
                  <a:pt x="191913" y="244791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19" name="Oval 62"/>
          <p:cNvSpPr/>
          <p:nvPr/>
        </p:nvSpPr>
        <p:spPr>
          <a:xfrm>
            <a:off x="8018981" y="2228927"/>
            <a:ext cx="580693" cy="498809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959 w 434524"/>
              <a:gd name="connsiteY0" fmla="*/ 451552 h 667576"/>
              <a:gd name="connsiteX1" fmla="*/ 328820 w 434524"/>
              <a:gd name="connsiteY1" fmla="*/ 0 h 667576"/>
              <a:gd name="connsiteX2" fmla="*/ 434007 w 434524"/>
              <a:gd name="connsiteY2" fmla="*/ 451552 h 667576"/>
              <a:gd name="connsiteX3" fmla="*/ 217983 w 434524"/>
              <a:gd name="connsiteY3" fmla="*/ 667576 h 667576"/>
              <a:gd name="connsiteX4" fmla="*/ 1959 w 434524"/>
              <a:gd name="connsiteY4" fmla="*/ 451552 h 667576"/>
              <a:gd name="connsiteX0" fmla="*/ 814 w 599117"/>
              <a:gd name="connsiteY0" fmla="*/ 261438 h 676470"/>
              <a:gd name="connsiteX1" fmla="*/ 493930 w 599117"/>
              <a:gd name="connsiteY1" fmla="*/ 3850 h 676470"/>
              <a:gd name="connsiteX2" fmla="*/ 599117 w 599117"/>
              <a:gd name="connsiteY2" fmla="*/ 455402 h 676470"/>
              <a:gd name="connsiteX3" fmla="*/ 383093 w 599117"/>
              <a:gd name="connsiteY3" fmla="*/ 671426 h 676470"/>
              <a:gd name="connsiteX4" fmla="*/ 814 w 599117"/>
              <a:gd name="connsiteY4" fmla="*/ 261438 h 676470"/>
              <a:gd name="connsiteX0" fmla="*/ 5099 w 603402"/>
              <a:gd name="connsiteY0" fmla="*/ 260867 h 514009"/>
              <a:gd name="connsiteX1" fmla="*/ 498215 w 603402"/>
              <a:gd name="connsiteY1" fmla="*/ 3279 h 514009"/>
              <a:gd name="connsiteX2" fmla="*/ 603402 w 603402"/>
              <a:gd name="connsiteY2" fmla="*/ 454831 h 514009"/>
              <a:gd name="connsiteX3" fmla="*/ 262687 w 603402"/>
              <a:gd name="connsiteY3" fmla="*/ 449182 h 514009"/>
              <a:gd name="connsiteX4" fmla="*/ 5099 w 603402"/>
              <a:gd name="connsiteY4" fmla="*/ 260867 h 514009"/>
              <a:gd name="connsiteX0" fmla="*/ 4818 w 542792"/>
              <a:gd name="connsiteY0" fmla="*/ 257620 h 445968"/>
              <a:gd name="connsiteX1" fmla="*/ 497934 w 542792"/>
              <a:gd name="connsiteY1" fmla="*/ 32 h 445968"/>
              <a:gd name="connsiteX2" fmla="*/ 519994 w 542792"/>
              <a:gd name="connsiteY2" fmla="*/ 243766 h 445968"/>
              <a:gd name="connsiteX3" fmla="*/ 262406 w 542792"/>
              <a:gd name="connsiteY3" fmla="*/ 445935 h 445968"/>
              <a:gd name="connsiteX4" fmla="*/ 4818 w 542792"/>
              <a:gd name="connsiteY4" fmla="*/ 257620 h 445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2792" h="445968">
                <a:moveTo>
                  <a:pt x="4818" y="257620"/>
                </a:moveTo>
                <a:cubicBezTo>
                  <a:pt x="44073" y="183303"/>
                  <a:pt x="412071" y="2341"/>
                  <a:pt x="497934" y="32"/>
                </a:cubicBezTo>
                <a:cubicBezTo>
                  <a:pt x="583797" y="-2277"/>
                  <a:pt x="519994" y="124459"/>
                  <a:pt x="519994" y="243766"/>
                </a:cubicBezTo>
                <a:cubicBezTo>
                  <a:pt x="519994" y="363073"/>
                  <a:pt x="348269" y="443626"/>
                  <a:pt x="262406" y="445935"/>
                </a:cubicBezTo>
                <a:cubicBezTo>
                  <a:pt x="176543" y="448244"/>
                  <a:pt x="-34437" y="331937"/>
                  <a:pt x="4818" y="25762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20" name="Oval 64"/>
          <p:cNvSpPr/>
          <p:nvPr/>
        </p:nvSpPr>
        <p:spPr>
          <a:xfrm>
            <a:off x="7251641" y="2646464"/>
            <a:ext cx="718275" cy="539755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51 w 432199"/>
              <a:gd name="connsiteY0" fmla="*/ 64257 h 280281"/>
              <a:gd name="connsiteX1" fmla="*/ 243884 w 432199"/>
              <a:gd name="connsiteY1" fmla="*/ 28342 h 280281"/>
              <a:gd name="connsiteX2" fmla="*/ 432199 w 432199"/>
              <a:gd name="connsiteY2" fmla="*/ 64257 h 280281"/>
              <a:gd name="connsiteX3" fmla="*/ 216175 w 432199"/>
              <a:gd name="connsiteY3" fmla="*/ 280281 h 280281"/>
              <a:gd name="connsiteX4" fmla="*/ 151 w 432199"/>
              <a:gd name="connsiteY4" fmla="*/ 64257 h 280281"/>
              <a:gd name="connsiteX0" fmla="*/ 118 w 529148"/>
              <a:gd name="connsiteY0" fmla="*/ 164152 h 381722"/>
              <a:gd name="connsiteX1" fmla="*/ 243851 w 529148"/>
              <a:gd name="connsiteY1" fmla="*/ 128237 h 381722"/>
              <a:gd name="connsiteX2" fmla="*/ 529148 w 529148"/>
              <a:gd name="connsiteY2" fmla="*/ 39461 h 381722"/>
              <a:gd name="connsiteX3" fmla="*/ 216142 w 529148"/>
              <a:gd name="connsiteY3" fmla="*/ 380176 h 381722"/>
              <a:gd name="connsiteX4" fmla="*/ 118 w 529148"/>
              <a:gd name="connsiteY4" fmla="*/ 164152 h 381722"/>
              <a:gd name="connsiteX0" fmla="*/ 944 w 529974"/>
              <a:gd name="connsiteY0" fmla="*/ 185209 h 402905"/>
              <a:gd name="connsiteX1" fmla="*/ 300095 w 529974"/>
              <a:gd name="connsiteY1" fmla="*/ 52313 h 402905"/>
              <a:gd name="connsiteX2" fmla="*/ 529974 w 529974"/>
              <a:gd name="connsiteY2" fmla="*/ 60518 h 402905"/>
              <a:gd name="connsiteX3" fmla="*/ 216968 w 529974"/>
              <a:gd name="connsiteY3" fmla="*/ 401233 h 402905"/>
              <a:gd name="connsiteX4" fmla="*/ 944 w 529974"/>
              <a:gd name="connsiteY4" fmla="*/ 185209 h 402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9974" h="402905">
                <a:moveTo>
                  <a:pt x="944" y="185209"/>
                </a:moveTo>
                <a:cubicBezTo>
                  <a:pt x="14799" y="127056"/>
                  <a:pt x="211923" y="73095"/>
                  <a:pt x="300095" y="52313"/>
                </a:cubicBezTo>
                <a:cubicBezTo>
                  <a:pt x="388267" y="31531"/>
                  <a:pt x="529974" y="-58789"/>
                  <a:pt x="529974" y="60518"/>
                </a:cubicBezTo>
                <a:cubicBezTo>
                  <a:pt x="529974" y="179825"/>
                  <a:pt x="305140" y="380451"/>
                  <a:pt x="216968" y="401233"/>
                </a:cubicBezTo>
                <a:cubicBezTo>
                  <a:pt x="128796" y="422015"/>
                  <a:pt x="-12911" y="243362"/>
                  <a:pt x="944" y="185209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21" name="Oval 65"/>
          <p:cNvSpPr/>
          <p:nvPr/>
        </p:nvSpPr>
        <p:spPr>
          <a:xfrm rot="19396308">
            <a:off x="8286244" y="2741360"/>
            <a:ext cx="726618" cy="368864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7104 w 449152"/>
              <a:gd name="connsiteY0" fmla="*/ 119043 h 335067"/>
              <a:gd name="connsiteX1" fmla="*/ 94583 w 449152"/>
              <a:gd name="connsiteY1" fmla="*/ 1 h 335067"/>
              <a:gd name="connsiteX2" fmla="*/ 449152 w 449152"/>
              <a:gd name="connsiteY2" fmla="*/ 119043 h 335067"/>
              <a:gd name="connsiteX3" fmla="*/ 233128 w 449152"/>
              <a:gd name="connsiteY3" fmla="*/ 335067 h 335067"/>
              <a:gd name="connsiteX4" fmla="*/ 17104 w 449152"/>
              <a:gd name="connsiteY4" fmla="*/ 119043 h 335067"/>
              <a:gd name="connsiteX0" fmla="*/ 19125 w 451173"/>
              <a:gd name="connsiteY0" fmla="*/ 119043 h 251939"/>
              <a:gd name="connsiteX1" fmla="*/ 96604 w 451173"/>
              <a:gd name="connsiteY1" fmla="*/ 1 h 251939"/>
              <a:gd name="connsiteX2" fmla="*/ 451173 w 451173"/>
              <a:gd name="connsiteY2" fmla="*/ 119043 h 251939"/>
              <a:gd name="connsiteX3" fmla="*/ 262859 w 451173"/>
              <a:gd name="connsiteY3" fmla="*/ 251939 h 251939"/>
              <a:gd name="connsiteX4" fmla="*/ 19125 w 451173"/>
              <a:gd name="connsiteY4" fmla="*/ 119043 h 251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1173" h="251939">
                <a:moveTo>
                  <a:pt x="19125" y="119043"/>
                </a:moveTo>
                <a:cubicBezTo>
                  <a:pt x="-8584" y="77053"/>
                  <a:pt x="-22703" y="1"/>
                  <a:pt x="96604" y="1"/>
                </a:cubicBezTo>
                <a:cubicBezTo>
                  <a:pt x="215911" y="1"/>
                  <a:pt x="451173" y="-264"/>
                  <a:pt x="451173" y="119043"/>
                </a:cubicBezTo>
                <a:cubicBezTo>
                  <a:pt x="451173" y="238350"/>
                  <a:pt x="382166" y="251939"/>
                  <a:pt x="262859" y="251939"/>
                </a:cubicBezTo>
                <a:cubicBezTo>
                  <a:pt x="143552" y="251939"/>
                  <a:pt x="46834" y="161033"/>
                  <a:pt x="19125" y="119043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22" name="Oval 57"/>
          <p:cNvSpPr/>
          <p:nvPr/>
        </p:nvSpPr>
        <p:spPr>
          <a:xfrm>
            <a:off x="6942172" y="4089518"/>
            <a:ext cx="579847" cy="488699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432048"/>
              <a:gd name="connsiteY0" fmla="*/ 69916 h 285940"/>
              <a:gd name="connsiteX1" fmla="*/ 216024 w 432048"/>
              <a:gd name="connsiteY1" fmla="*/ 20147 h 285940"/>
              <a:gd name="connsiteX2" fmla="*/ 432048 w 432048"/>
              <a:gd name="connsiteY2" fmla="*/ 69916 h 285940"/>
              <a:gd name="connsiteX3" fmla="*/ 216024 w 432048"/>
              <a:gd name="connsiteY3" fmla="*/ 285940 h 285940"/>
              <a:gd name="connsiteX4" fmla="*/ 0 w 432048"/>
              <a:gd name="connsiteY4" fmla="*/ 69916 h 285940"/>
              <a:gd name="connsiteX0" fmla="*/ 0 w 432048"/>
              <a:gd name="connsiteY0" fmla="*/ 65859 h 281883"/>
              <a:gd name="connsiteX1" fmla="*/ 216024 w 432048"/>
              <a:gd name="connsiteY1" fmla="*/ 16090 h 281883"/>
              <a:gd name="connsiteX2" fmla="*/ 432048 w 432048"/>
              <a:gd name="connsiteY2" fmla="*/ 65859 h 281883"/>
              <a:gd name="connsiteX3" fmla="*/ 216024 w 432048"/>
              <a:gd name="connsiteY3" fmla="*/ 281883 h 281883"/>
              <a:gd name="connsiteX4" fmla="*/ 0 w 432048"/>
              <a:gd name="connsiteY4" fmla="*/ 65859 h 281883"/>
              <a:gd name="connsiteX0" fmla="*/ 0 w 432048"/>
              <a:gd name="connsiteY0" fmla="*/ 114498 h 330522"/>
              <a:gd name="connsiteX1" fmla="*/ 216024 w 432048"/>
              <a:gd name="connsiteY1" fmla="*/ 64729 h 330522"/>
              <a:gd name="connsiteX2" fmla="*/ 432048 w 432048"/>
              <a:gd name="connsiteY2" fmla="*/ 114498 h 330522"/>
              <a:gd name="connsiteX3" fmla="*/ 216024 w 432048"/>
              <a:gd name="connsiteY3" fmla="*/ 330522 h 330522"/>
              <a:gd name="connsiteX4" fmla="*/ 0 w 432048"/>
              <a:gd name="connsiteY4" fmla="*/ 114498 h 330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048" h="330522">
                <a:moveTo>
                  <a:pt x="0" y="114498"/>
                </a:moveTo>
                <a:cubicBezTo>
                  <a:pt x="0" y="70199"/>
                  <a:pt x="110572" y="175566"/>
                  <a:pt x="216024" y="64729"/>
                </a:cubicBezTo>
                <a:cubicBezTo>
                  <a:pt x="321476" y="-46108"/>
                  <a:pt x="432048" y="-4809"/>
                  <a:pt x="432048" y="114498"/>
                </a:cubicBezTo>
                <a:cubicBezTo>
                  <a:pt x="432048" y="233805"/>
                  <a:pt x="335331" y="330522"/>
                  <a:pt x="216024" y="330522"/>
                </a:cubicBezTo>
                <a:cubicBezTo>
                  <a:pt x="96717" y="330522"/>
                  <a:pt x="0" y="158797"/>
                  <a:pt x="0" y="114498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42" name="Freeform 2241"/>
          <p:cNvSpPr/>
          <p:nvPr/>
        </p:nvSpPr>
        <p:spPr>
          <a:xfrm>
            <a:off x="7863083" y="2608040"/>
            <a:ext cx="204213" cy="96044"/>
          </a:xfrm>
          <a:custGeom>
            <a:avLst/>
            <a:gdLst>
              <a:gd name="connsiteX0" fmla="*/ 4158 w 153428"/>
              <a:gd name="connsiteY0" fmla="*/ 15875 h 79375"/>
              <a:gd name="connsiteX1" fmla="*/ 23208 w 153428"/>
              <a:gd name="connsiteY1" fmla="*/ 53975 h 79375"/>
              <a:gd name="connsiteX2" fmla="*/ 32733 w 153428"/>
              <a:gd name="connsiteY2" fmla="*/ 73025 h 79375"/>
              <a:gd name="connsiteX3" fmla="*/ 51783 w 153428"/>
              <a:gd name="connsiteY3" fmla="*/ 79375 h 79375"/>
              <a:gd name="connsiteX4" fmla="*/ 121633 w 153428"/>
              <a:gd name="connsiteY4" fmla="*/ 69850 h 79375"/>
              <a:gd name="connsiteX5" fmla="*/ 131158 w 153428"/>
              <a:gd name="connsiteY5" fmla="*/ 66675 h 79375"/>
              <a:gd name="connsiteX6" fmla="*/ 150208 w 153428"/>
              <a:gd name="connsiteY6" fmla="*/ 53975 h 79375"/>
              <a:gd name="connsiteX7" fmla="*/ 153383 w 153428"/>
              <a:gd name="connsiteY7" fmla="*/ 44450 h 79375"/>
              <a:gd name="connsiteX8" fmla="*/ 127983 w 153428"/>
              <a:gd name="connsiteY8" fmla="*/ 15875 h 79375"/>
              <a:gd name="connsiteX9" fmla="*/ 118458 w 153428"/>
              <a:gd name="connsiteY9" fmla="*/ 12700 h 79375"/>
              <a:gd name="connsiteX10" fmla="*/ 108933 w 153428"/>
              <a:gd name="connsiteY10" fmla="*/ 6350 h 79375"/>
              <a:gd name="connsiteX11" fmla="*/ 83533 w 153428"/>
              <a:gd name="connsiteY11" fmla="*/ 3175 h 79375"/>
              <a:gd name="connsiteX12" fmla="*/ 67658 w 153428"/>
              <a:gd name="connsiteY12" fmla="*/ 0 h 79375"/>
              <a:gd name="connsiteX13" fmla="*/ 983 w 153428"/>
              <a:gd name="connsiteY13" fmla="*/ 6350 h 79375"/>
              <a:gd name="connsiteX14" fmla="*/ 4158 w 153428"/>
              <a:gd name="connsiteY14" fmla="*/ 15875 h 7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53428" h="79375">
                <a:moveTo>
                  <a:pt x="4158" y="15875"/>
                </a:moveTo>
                <a:cubicBezTo>
                  <a:pt x="7862" y="23812"/>
                  <a:pt x="6583" y="37350"/>
                  <a:pt x="23208" y="53975"/>
                </a:cubicBezTo>
                <a:cubicBezTo>
                  <a:pt x="24938" y="59165"/>
                  <a:pt x="27550" y="69786"/>
                  <a:pt x="32733" y="73025"/>
                </a:cubicBezTo>
                <a:cubicBezTo>
                  <a:pt x="38409" y="76573"/>
                  <a:pt x="51783" y="79375"/>
                  <a:pt x="51783" y="79375"/>
                </a:cubicBezTo>
                <a:cubicBezTo>
                  <a:pt x="109263" y="75782"/>
                  <a:pt x="86487" y="81565"/>
                  <a:pt x="121633" y="69850"/>
                </a:cubicBezTo>
                <a:cubicBezTo>
                  <a:pt x="124808" y="68792"/>
                  <a:pt x="128373" y="68531"/>
                  <a:pt x="131158" y="66675"/>
                </a:cubicBezTo>
                <a:lnTo>
                  <a:pt x="150208" y="53975"/>
                </a:lnTo>
                <a:cubicBezTo>
                  <a:pt x="151266" y="50800"/>
                  <a:pt x="153798" y="47771"/>
                  <a:pt x="153383" y="44450"/>
                </a:cubicBezTo>
                <a:cubicBezTo>
                  <a:pt x="151560" y="29865"/>
                  <a:pt x="141918" y="20520"/>
                  <a:pt x="127983" y="15875"/>
                </a:cubicBezTo>
                <a:cubicBezTo>
                  <a:pt x="124808" y="14817"/>
                  <a:pt x="121451" y="14197"/>
                  <a:pt x="118458" y="12700"/>
                </a:cubicBezTo>
                <a:cubicBezTo>
                  <a:pt x="115045" y="10993"/>
                  <a:pt x="112614" y="7354"/>
                  <a:pt x="108933" y="6350"/>
                </a:cubicBezTo>
                <a:cubicBezTo>
                  <a:pt x="100701" y="4105"/>
                  <a:pt x="91966" y="4472"/>
                  <a:pt x="83533" y="3175"/>
                </a:cubicBezTo>
                <a:cubicBezTo>
                  <a:pt x="78199" y="2354"/>
                  <a:pt x="72950" y="1058"/>
                  <a:pt x="67658" y="0"/>
                </a:cubicBezTo>
                <a:cubicBezTo>
                  <a:pt x="37648" y="1667"/>
                  <a:pt x="23261" y="-2561"/>
                  <a:pt x="983" y="6350"/>
                </a:cubicBezTo>
                <a:cubicBezTo>
                  <a:pt x="-1214" y="7229"/>
                  <a:pt x="454" y="7938"/>
                  <a:pt x="4158" y="15875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43" name="Freeform 2242"/>
          <p:cNvSpPr/>
          <p:nvPr/>
        </p:nvSpPr>
        <p:spPr>
          <a:xfrm>
            <a:off x="8046928" y="2619386"/>
            <a:ext cx="107741" cy="152728"/>
          </a:xfrm>
          <a:custGeom>
            <a:avLst/>
            <a:gdLst>
              <a:gd name="connsiteX0" fmla="*/ 79375 w 80947"/>
              <a:gd name="connsiteY0" fmla="*/ 8747 h 126222"/>
              <a:gd name="connsiteX1" fmla="*/ 76200 w 80947"/>
              <a:gd name="connsiteY1" fmla="*/ 107172 h 126222"/>
              <a:gd name="connsiteX2" fmla="*/ 69850 w 80947"/>
              <a:gd name="connsiteY2" fmla="*/ 116697 h 126222"/>
              <a:gd name="connsiteX3" fmla="*/ 60325 w 80947"/>
              <a:gd name="connsiteY3" fmla="*/ 123047 h 126222"/>
              <a:gd name="connsiteX4" fmla="*/ 50800 w 80947"/>
              <a:gd name="connsiteY4" fmla="*/ 126222 h 126222"/>
              <a:gd name="connsiteX5" fmla="*/ 15875 w 80947"/>
              <a:gd name="connsiteY5" fmla="*/ 119872 h 126222"/>
              <a:gd name="connsiteX6" fmla="*/ 6350 w 80947"/>
              <a:gd name="connsiteY6" fmla="*/ 116697 h 126222"/>
              <a:gd name="connsiteX7" fmla="*/ 3175 w 80947"/>
              <a:gd name="connsiteY7" fmla="*/ 107172 h 126222"/>
              <a:gd name="connsiteX8" fmla="*/ 0 w 80947"/>
              <a:gd name="connsiteY8" fmla="*/ 88122 h 126222"/>
              <a:gd name="connsiteX9" fmla="*/ 3175 w 80947"/>
              <a:gd name="connsiteY9" fmla="*/ 53197 h 126222"/>
              <a:gd name="connsiteX10" fmla="*/ 15875 w 80947"/>
              <a:gd name="connsiteY10" fmla="*/ 34147 h 126222"/>
              <a:gd name="connsiteX11" fmla="*/ 22225 w 80947"/>
              <a:gd name="connsiteY11" fmla="*/ 24622 h 126222"/>
              <a:gd name="connsiteX12" fmla="*/ 41275 w 80947"/>
              <a:gd name="connsiteY12" fmla="*/ 15097 h 126222"/>
              <a:gd name="connsiteX13" fmla="*/ 69850 w 80947"/>
              <a:gd name="connsiteY13" fmla="*/ 2397 h 126222"/>
              <a:gd name="connsiteX14" fmla="*/ 79375 w 80947"/>
              <a:gd name="connsiteY14" fmla="*/ 8747 h 126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0947" h="126222">
                <a:moveTo>
                  <a:pt x="79375" y="8747"/>
                </a:moveTo>
                <a:cubicBezTo>
                  <a:pt x="80433" y="26209"/>
                  <a:pt x="79085" y="74474"/>
                  <a:pt x="76200" y="107172"/>
                </a:cubicBezTo>
                <a:cubicBezTo>
                  <a:pt x="75865" y="110973"/>
                  <a:pt x="72548" y="113999"/>
                  <a:pt x="69850" y="116697"/>
                </a:cubicBezTo>
                <a:cubicBezTo>
                  <a:pt x="67152" y="119395"/>
                  <a:pt x="63738" y="121340"/>
                  <a:pt x="60325" y="123047"/>
                </a:cubicBezTo>
                <a:cubicBezTo>
                  <a:pt x="57332" y="124544"/>
                  <a:pt x="53975" y="125164"/>
                  <a:pt x="50800" y="126222"/>
                </a:cubicBezTo>
                <a:cubicBezTo>
                  <a:pt x="39158" y="124105"/>
                  <a:pt x="27445" y="122351"/>
                  <a:pt x="15875" y="119872"/>
                </a:cubicBezTo>
                <a:cubicBezTo>
                  <a:pt x="12603" y="119171"/>
                  <a:pt x="8717" y="119064"/>
                  <a:pt x="6350" y="116697"/>
                </a:cubicBezTo>
                <a:cubicBezTo>
                  <a:pt x="3983" y="114330"/>
                  <a:pt x="3901" y="110439"/>
                  <a:pt x="3175" y="107172"/>
                </a:cubicBezTo>
                <a:cubicBezTo>
                  <a:pt x="1778" y="100888"/>
                  <a:pt x="1058" y="94472"/>
                  <a:pt x="0" y="88122"/>
                </a:cubicBezTo>
                <a:cubicBezTo>
                  <a:pt x="1058" y="76480"/>
                  <a:pt x="-123" y="64412"/>
                  <a:pt x="3175" y="53197"/>
                </a:cubicBezTo>
                <a:cubicBezTo>
                  <a:pt x="5328" y="45875"/>
                  <a:pt x="11642" y="40497"/>
                  <a:pt x="15875" y="34147"/>
                </a:cubicBezTo>
                <a:cubicBezTo>
                  <a:pt x="17992" y="30972"/>
                  <a:pt x="18605" y="25829"/>
                  <a:pt x="22225" y="24622"/>
                </a:cubicBezTo>
                <a:cubicBezTo>
                  <a:pt x="56963" y="13043"/>
                  <a:pt x="4346" y="31510"/>
                  <a:pt x="41275" y="15097"/>
                </a:cubicBezTo>
                <a:cubicBezTo>
                  <a:pt x="75280" y="-16"/>
                  <a:pt x="48294" y="16768"/>
                  <a:pt x="69850" y="2397"/>
                </a:cubicBezTo>
                <a:cubicBezTo>
                  <a:pt x="87801" y="5987"/>
                  <a:pt x="78317" y="-8715"/>
                  <a:pt x="79375" y="8747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44" name="Freeform 2243"/>
          <p:cNvSpPr/>
          <p:nvPr/>
        </p:nvSpPr>
        <p:spPr>
          <a:xfrm rot="3359159">
            <a:off x="7906327" y="2721979"/>
            <a:ext cx="113751" cy="164847"/>
          </a:xfrm>
          <a:custGeom>
            <a:avLst/>
            <a:gdLst>
              <a:gd name="connsiteX0" fmla="*/ 2913 w 85463"/>
              <a:gd name="connsiteY0" fmla="*/ 12401 h 136237"/>
              <a:gd name="connsiteX1" fmla="*/ 6088 w 85463"/>
              <a:gd name="connsiteY1" fmla="*/ 91776 h 136237"/>
              <a:gd name="connsiteX2" fmla="*/ 12438 w 85463"/>
              <a:gd name="connsiteY2" fmla="*/ 110826 h 136237"/>
              <a:gd name="connsiteX3" fmla="*/ 47363 w 85463"/>
              <a:gd name="connsiteY3" fmla="*/ 123526 h 136237"/>
              <a:gd name="connsiteX4" fmla="*/ 82288 w 85463"/>
              <a:gd name="connsiteY4" fmla="*/ 133051 h 136237"/>
              <a:gd name="connsiteX5" fmla="*/ 85463 w 85463"/>
              <a:gd name="connsiteY5" fmla="*/ 114001 h 136237"/>
              <a:gd name="connsiteX6" fmla="*/ 79113 w 85463"/>
              <a:gd name="connsiteY6" fmla="*/ 53676 h 136237"/>
              <a:gd name="connsiteX7" fmla="*/ 72763 w 85463"/>
              <a:gd name="connsiteY7" fmla="*/ 34626 h 136237"/>
              <a:gd name="connsiteX8" fmla="*/ 53713 w 85463"/>
              <a:gd name="connsiteY8" fmla="*/ 15576 h 136237"/>
              <a:gd name="connsiteX9" fmla="*/ 44188 w 85463"/>
              <a:gd name="connsiteY9" fmla="*/ 9226 h 136237"/>
              <a:gd name="connsiteX10" fmla="*/ 25138 w 85463"/>
              <a:gd name="connsiteY10" fmla="*/ 2876 h 136237"/>
              <a:gd name="connsiteX11" fmla="*/ 2913 w 85463"/>
              <a:gd name="connsiteY11" fmla="*/ 12401 h 136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5463" h="136237">
                <a:moveTo>
                  <a:pt x="2913" y="12401"/>
                </a:moveTo>
                <a:cubicBezTo>
                  <a:pt x="-262" y="27218"/>
                  <a:pt x="-2728" y="41082"/>
                  <a:pt x="6088" y="91776"/>
                </a:cubicBezTo>
                <a:cubicBezTo>
                  <a:pt x="7235" y="98371"/>
                  <a:pt x="6869" y="107113"/>
                  <a:pt x="12438" y="110826"/>
                </a:cubicBezTo>
                <a:cubicBezTo>
                  <a:pt x="29225" y="122017"/>
                  <a:pt x="18261" y="116251"/>
                  <a:pt x="47363" y="123526"/>
                </a:cubicBezTo>
                <a:cubicBezTo>
                  <a:pt x="70903" y="139219"/>
                  <a:pt x="58929" y="137723"/>
                  <a:pt x="82288" y="133051"/>
                </a:cubicBezTo>
                <a:cubicBezTo>
                  <a:pt x="83346" y="126701"/>
                  <a:pt x="85463" y="120439"/>
                  <a:pt x="85463" y="114001"/>
                </a:cubicBezTo>
                <a:cubicBezTo>
                  <a:pt x="85463" y="90670"/>
                  <a:pt x="85196" y="73954"/>
                  <a:pt x="79113" y="53676"/>
                </a:cubicBezTo>
                <a:cubicBezTo>
                  <a:pt x="77190" y="47265"/>
                  <a:pt x="77496" y="39359"/>
                  <a:pt x="72763" y="34626"/>
                </a:cubicBezTo>
                <a:cubicBezTo>
                  <a:pt x="66413" y="28276"/>
                  <a:pt x="61185" y="20557"/>
                  <a:pt x="53713" y="15576"/>
                </a:cubicBezTo>
                <a:cubicBezTo>
                  <a:pt x="50538" y="13459"/>
                  <a:pt x="47675" y="10776"/>
                  <a:pt x="44188" y="9226"/>
                </a:cubicBezTo>
                <a:cubicBezTo>
                  <a:pt x="38071" y="6508"/>
                  <a:pt x="31488" y="4993"/>
                  <a:pt x="25138" y="2876"/>
                </a:cubicBezTo>
                <a:cubicBezTo>
                  <a:pt x="11597" y="-1638"/>
                  <a:pt x="6088" y="-2416"/>
                  <a:pt x="2913" y="12401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45" name="Freeform 2244"/>
          <p:cNvSpPr/>
          <p:nvPr/>
        </p:nvSpPr>
        <p:spPr>
          <a:xfrm>
            <a:off x="8554079" y="2614897"/>
            <a:ext cx="106917" cy="122552"/>
          </a:xfrm>
          <a:custGeom>
            <a:avLst/>
            <a:gdLst>
              <a:gd name="connsiteX0" fmla="*/ 15875 w 73025"/>
              <a:gd name="connsiteY0" fmla="*/ 92075 h 92075"/>
              <a:gd name="connsiteX1" fmla="*/ 9525 w 73025"/>
              <a:gd name="connsiteY1" fmla="*/ 63500 h 92075"/>
              <a:gd name="connsiteX2" fmla="*/ 3175 w 73025"/>
              <a:gd name="connsiteY2" fmla="*/ 44450 h 92075"/>
              <a:gd name="connsiteX3" fmla="*/ 0 w 73025"/>
              <a:gd name="connsiteY3" fmla="*/ 34925 h 92075"/>
              <a:gd name="connsiteX4" fmla="*/ 15875 w 73025"/>
              <a:gd name="connsiteY4" fmla="*/ 3175 h 92075"/>
              <a:gd name="connsiteX5" fmla="*/ 25400 w 73025"/>
              <a:gd name="connsiteY5" fmla="*/ 0 h 92075"/>
              <a:gd name="connsiteX6" fmla="*/ 53975 w 73025"/>
              <a:gd name="connsiteY6" fmla="*/ 6350 h 92075"/>
              <a:gd name="connsiteX7" fmla="*/ 66675 w 73025"/>
              <a:gd name="connsiteY7" fmla="*/ 15875 h 92075"/>
              <a:gd name="connsiteX8" fmla="*/ 73025 w 73025"/>
              <a:gd name="connsiteY8" fmla="*/ 25400 h 92075"/>
              <a:gd name="connsiteX9" fmla="*/ 69850 w 73025"/>
              <a:gd name="connsiteY9" fmla="*/ 50800 h 92075"/>
              <a:gd name="connsiteX10" fmla="*/ 63500 w 73025"/>
              <a:gd name="connsiteY10" fmla="*/ 60325 h 92075"/>
              <a:gd name="connsiteX11" fmla="*/ 34925 w 73025"/>
              <a:gd name="connsiteY11" fmla="*/ 76200 h 92075"/>
              <a:gd name="connsiteX12" fmla="*/ 15875 w 73025"/>
              <a:gd name="connsiteY12" fmla="*/ 92075 h 92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025" h="92075">
                <a:moveTo>
                  <a:pt x="15875" y="92075"/>
                </a:moveTo>
                <a:cubicBezTo>
                  <a:pt x="14062" y="83011"/>
                  <a:pt x="12215" y="72468"/>
                  <a:pt x="9525" y="63500"/>
                </a:cubicBezTo>
                <a:cubicBezTo>
                  <a:pt x="7602" y="57089"/>
                  <a:pt x="5292" y="50800"/>
                  <a:pt x="3175" y="44450"/>
                </a:cubicBezTo>
                <a:lnTo>
                  <a:pt x="0" y="34925"/>
                </a:lnTo>
                <a:cubicBezTo>
                  <a:pt x="3855" y="231"/>
                  <a:pt x="-6213" y="9486"/>
                  <a:pt x="15875" y="3175"/>
                </a:cubicBezTo>
                <a:cubicBezTo>
                  <a:pt x="19093" y="2256"/>
                  <a:pt x="22225" y="1058"/>
                  <a:pt x="25400" y="0"/>
                </a:cubicBezTo>
                <a:cubicBezTo>
                  <a:pt x="30063" y="777"/>
                  <a:pt x="47538" y="2672"/>
                  <a:pt x="53975" y="6350"/>
                </a:cubicBezTo>
                <a:cubicBezTo>
                  <a:pt x="58569" y="8975"/>
                  <a:pt x="62933" y="12133"/>
                  <a:pt x="66675" y="15875"/>
                </a:cubicBezTo>
                <a:cubicBezTo>
                  <a:pt x="69373" y="18573"/>
                  <a:pt x="70908" y="22225"/>
                  <a:pt x="73025" y="25400"/>
                </a:cubicBezTo>
                <a:cubicBezTo>
                  <a:pt x="71967" y="33867"/>
                  <a:pt x="72095" y="42568"/>
                  <a:pt x="69850" y="50800"/>
                </a:cubicBezTo>
                <a:cubicBezTo>
                  <a:pt x="68846" y="54481"/>
                  <a:pt x="66372" y="57812"/>
                  <a:pt x="63500" y="60325"/>
                </a:cubicBezTo>
                <a:cubicBezTo>
                  <a:pt x="50063" y="72082"/>
                  <a:pt x="48007" y="71839"/>
                  <a:pt x="34925" y="76200"/>
                </a:cubicBezTo>
                <a:lnTo>
                  <a:pt x="15875" y="92075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46" name="Freeform 2245"/>
          <p:cNvSpPr/>
          <p:nvPr/>
        </p:nvSpPr>
        <p:spPr>
          <a:xfrm>
            <a:off x="8285116" y="2723029"/>
            <a:ext cx="169591" cy="175307"/>
          </a:xfrm>
          <a:custGeom>
            <a:avLst/>
            <a:gdLst>
              <a:gd name="connsiteX0" fmla="*/ 95778 w 105303"/>
              <a:gd name="connsiteY0" fmla="*/ 1536 h 131711"/>
              <a:gd name="connsiteX1" fmla="*/ 51328 w 105303"/>
              <a:gd name="connsiteY1" fmla="*/ 4711 h 131711"/>
              <a:gd name="connsiteX2" fmla="*/ 41803 w 105303"/>
              <a:gd name="connsiteY2" fmla="*/ 7886 h 131711"/>
              <a:gd name="connsiteX3" fmla="*/ 35453 w 105303"/>
              <a:gd name="connsiteY3" fmla="*/ 17411 h 131711"/>
              <a:gd name="connsiteX4" fmla="*/ 25928 w 105303"/>
              <a:gd name="connsiteY4" fmla="*/ 23761 h 131711"/>
              <a:gd name="connsiteX5" fmla="*/ 22753 w 105303"/>
              <a:gd name="connsiteY5" fmla="*/ 33286 h 131711"/>
              <a:gd name="connsiteX6" fmla="*/ 10053 w 105303"/>
              <a:gd name="connsiteY6" fmla="*/ 52336 h 131711"/>
              <a:gd name="connsiteX7" fmla="*/ 3703 w 105303"/>
              <a:gd name="connsiteY7" fmla="*/ 71386 h 131711"/>
              <a:gd name="connsiteX8" fmla="*/ 528 w 105303"/>
              <a:gd name="connsiteY8" fmla="*/ 80911 h 131711"/>
              <a:gd name="connsiteX9" fmla="*/ 13228 w 105303"/>
              <a:gd name="connsiteY9" fmla="*/ 128536 h 131711"/>
              <a:gd name="connsiteX10" fmla="*/ 22753 w 105303"/>
              <a:gd name="connsiteY10" fmla="*/ 131711 h 131711"/>
              <a:gd name="connsiteX11" fmla="*/ 41803 w 105303"/>
              <a:gd name="connsiteY11" fmla="*/ 122186 h 131711"/>
              <a:gd name="connsiteX12" fmla="*/ 48153 w 105303"/>
              <a:gd name="connsiteY12" fmla="*/ 112661 h 131711"/>
              <a:gd name="connsiteX13" fmla="*/ 57678 w 105303"/>
              <a:gd name="connsiteY13" fmla="*/ 103136 h 131711"/>
              <a:gd name="connsiteX14" fmla="*/ 64028 w 105303"/>
              <a:gd name="connsiteY14" fmla="*/ 93611 h 131711"/>
              <a:gd name="connsiteX15" fmla="*/ 83078 w 105303"/>
              <a:gd name="connsiteY15" fmla="*/ 80911 h 131711"/>
              <a:gd name="connsiteX16" fmla="*/ 102128 w 105303"/>
              <a:gd name="connsiteY16" fmla="*/ 71386 h 131711"/>
              <a:gd name="connsiteX17" fmla="*/ 105303 w 105303"/>
              <a:gd name="connsiteY17" fmla="*/ 61861 h 131711"/>
              <a:gd name="connsiteX18" fmla="*/ 102128 w 105303"/>
              <a:gd name="connsiteY18" fmla="*/ 30111 h 131711"/>
              <a:gd name="connsiteX19" fmla="*/ 95778 w 105303"/>
              <a:gd name="connsiteY19" fmla="*/ 1536 h 131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05303" h="131711">
                <a:moveTo>
                  <a:pt x="95778" y="1536"/>
                </a:moveTo>
                <a:cubicBezTo>
                  <a:pt x="87311" y="-2697"/>
                  <a:pt x="66081" y="2975"/>
                  <a:pt x="51328" y="4711"/>
                </a:cubicBezTo>
                <a:cubicBezTo>
                  <a:pt x="48004" y="5102"/>
                  <a:pt x="44416" y="5795"/>
                  <a:pt x="41803" y="7886"/>
                </a:cubicBezTo>
                <a:cubicBezTo>
                  <a:pt x="38823" y="10270"/>
                  <a:pt x="38151" y="14713"/>
                  <a:pt x="35453" y="17411"/>
                </a:cubicBezTo>
                <a:cubicBezTo>
                  <a:pt x="32755" y="20109"/>
                  <a:pt x="29103" y="21644"/>
                  <a:pt x="25928" y="23761"/>
                </a:cubicBezTo>
                <a:cubicBezTo>
                  <a:pt x="24870" y="26936"/>
                  <a:pt x="24378" y="30360"/>
                  <a:pt x="22753" y="33286"/>
                </a:cubicBezTo>
                <a:cubicBezTo>
                  <a:pt x="19047" y="39957"/>
                  <a:pt x="12466" y="45096"/>
                  <a:pt x="10053" y="52336"/>
                </a:cubicBezTo>
                <a:lnTo>
                  <a:pt x="3703" y="71386"/>
                </a:lnTo>
                <a:lnTo>
                  <a:pt x="528" y="80911"/>
                </a:lnTo>
                <a:cubicBezTo>
                  <a:pt x="2983" y="112824"/>
                  <a:pt x="-7498" y="118173"/>
                  <a:pt x="13228" y="128536"/>
                </a:cubicBezTo>
                <a:cubicBezTo>
                  <a:pt x="16221" y="130033"/>
                  <a:pt x="19578" y="130653"/>
                  <a:pt x="22753" y="131711"/>
                </a:cubicBezTo>
                <a:cubicBezTo>
                  <a:pt x="30500" y="129129"/>
                  <a:pt x="35648" y="128341"/>
                  <a:pt x="41803" y="122186"/>
                </a:cubicBezTo>
                <a:cubicBezTo>
                  <a:pt x="44501" y="119488"/>
                  <a:pt x="45710" y="115592"/>
                  <a:pt x="48153" y="112661"/>
                </a:cubicBezTo>
                <a:cubicBezTo>
                  <a:pt x="51028" y="109212"/>
                  <a:pt x="54803" y="106585"/>
                  <a:pt x="57678" y="103136"/>
                </a:cubicBezTo>
                <a:cubicBezTo>
                  <a:pt x="60121" y="100205"/>
                  <a:pt x="61156" y="96124"/>
                  <a:pt x="64028" y="93611"/>
                </a:cubicBezTo>
                <a:cubicBezTo>
                  <a:pt x="69771" y="88585"/>
                  <a:pt x="76728" y="85144"/>
                  <a:pt x="83078" y="80911"/>
                </a:cubicBezTo>
                <a:cubicBezTo>
                  <a:pt x="95388" y="72705"/>
                  <a:pt x="88983" y="75768"/>
                  <a:pt x="102128" y="71386"/>
                </a:cubicBezTo>
                <a:cubicBezTo>
                  <a:pt x="103186" y="68211"/>
                  <a:pt x="105303" y="65208"/>
                  <a:pt x="105303" y="61861"/>
                </a:cubicBezTo>
                <a:cubicBezTo>
                  <a:pt x="105303" y="51225"/>
                  <a:pt x="104088" y="40565"/>
                  <a:pt x="102128" y="30111"/>
                </a:cubicBezTo>
                <a:cubicBezTo>
                  <a:pt x="99998" y="18754"/>
                  <a:pt x="104245" y="5769"/>
                  <a:pt x="95778" y="1536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47" name="Freeform 2246"/>
          <p:cNvSpPr/>
          <p:nvPr/>
        </p:nvSpPr>
        <p:spPr>
          <a:xfrm rot="18900000">
            <a:off x="8431398" y="2638184"/>
            <a:ext cx="145043" cy="171996"/>
          </a:xfrm>
          <a:custGeom>
            <a:avLst/>
            <a:gdLst>
              <a:gd name="connsiteX0" fmla="*/ 1023 w 108973"/>
              <a:gd name="connsiteY0" fmla="*/ 69850 h 117475"/>
              <a:gd name="connsiteX1" fmla="*/ 16898 w 108973"/>
              <a:gd name="connsiteY1" fmla="*/ 57150 h 117475"/>
              <a:gd name="connsiteX2" fmla="*/ 29598 w 108973"/>
              <a:gd name="connsiteY2" fmla="*/ 38100 h 117475"/>
              <a:gd name="connsiteX3" fmla="*/ 61348 w 108973"/>
              <a:gd name="connsiteY3" fmla="*/ 19050 h 117475"/>
              <a:gd name="connsiteX4" fmla="*/ 70873 w 108973"/>
              <a:gd name="connsiteY4" fmla="*/ 12700 h 117475"/>
              <a:gd name="connsiteX5" fmla="*/ 99448 w 108973"/>
              <a:gd name="connsiteY5" fmla="*/ 3175 h 117475"/>
              <a:gd name="connsiteX6" fmla="*/ 108973 w 108973"/>
              <a:gd name="connsiteY6" fmla="*/ 0 h 117475"/>
              <a:gd name="connsiteX7" fmla="*/ 105798 w 108973"/>
              <a:gd name="connsiteY7" fmla="*/ 22225 h 117475"/>
              <a:gd name="connsiteX8" fmla="*/ 99448 w 108973"/>
              <a:gd name="connsiteY8" fmla="*/ 31750 h 117475"/>
              <a:gd name="connsiteX9" fmla="*/ 93098 w 108973"/>
              <a:gd name="connsiteY9" fmla="*/ 57150 h 117475"/>
              <a:gd name="connsiteX10" fmla="*/ 89923 w 108973"/>
              <a:gd name="connsiteY10" fmla="*/ 66675 h 117475"/>
              <a:gd name="connsiteX11" fmla="*/ 83573 w 108973"/>
              <a:gd name="connsiteY11" fmla="*/ 88900 h 117475"/>
              <a:gd name="connsiteX12" fmla="*/ 70873 w 108973"/>
              <a:gd name="connsiteY12" fmla="*/ 107950 h 117475"/>
              <a:gd name="connsiteX13" fmla="*/ 51823 w 108973"/>
              <a:gd name="connsiteY13" fmla="*/ 117475 h 117475"/>
              <a:gd name="connsiteX14" fmla="*/ 23248 w 108973"/>
              <a:gd name="connsiteY14" fmla="*/ 111125 h 117475"/>
              <a:gd name="connsiteX15" fmla="*/ 13723 w 108973"/>
              <a:gd name="connsiteY15" fmla="*/ 104775 h 117475"/>
              <a:gd name="connsiteX16" fmla="*/ 4198 w 108973"/>
              <a:gd name="connsiteY16" fmla="*/ 95250 h 117475"/>
              <a:gd name="connsiteX17" fmla="*/ 4198 w 108973"/>
              <a:gd name="connsiteY17" fmla="*/ 63500 h 117475"/>
              <a:gd name="connsiteX18" fmla="*/ 1023 w 108973"/>
              <a:gd name="connsiteY18" fmla="*/ 69850 h 11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08973" h="117475">
                <a:moveTo>
                  <a:pt x="1023" y="69850"/>
                </a:moveTo>
                <a:cubicBezTo>
                  <a:pt x="3140" y="68792"/>
                  <a:pt x="12488" y="62295"/>
                  <a:pt x="16898" y="57150"/>
                </a:cubicBezTo>
                <a:cubicBezTo>
                  <a:pt x="38090" y="32426"/>
                  <a:pt x="-4561" y="64668"/>
                  <a:pt x="29598" y="38100"/>
                </a:cubicBezTo>
                <a:cubicBezTo>
                  <a:pt x="51106" y="21371"/>
                  <a:pt x="42740" y="29683"/>
                  <a:pt x="61348" y="19050"/>
                </a:cubicBezTo>
                <a:cubicBezTo>
                  <a:pt x="64661" y="17157"/>
                  <a:pt x="67386" y="14250"/>
                  <a:pt x="70873" y="12700"/>
                </a:cubicBezTo>
                <a:lnTo>
                  <a:pt x="99448" y="3175"/>
                </a:lnTo>
                <a:lnTo>
                  <a:pt x="108973" y="0"/>
                </a:lnTo>
                <a:cubicBezTo>
                  <a:pt x="107915" y="7408"/>
                  <a:pt x="107948" y="15057"/>
                  <a:pt x="105798" y="22225"/>
                </a:cubicBezTo>
                <a:cubicBezTo>
                  <a:pt x="104702" y="25880"/>
                  <a:pt x="100752" y="28164"/>
                  <a:pt x="99448" y="31750"/>
                </a:cubicBezTo>
                <a:cubicBezTo>
                  <a:pt x="96466" y="39952"/>
                  <a:pt x="95858" y="48871"/>
                  <a:pt x="93098" y="57150"/>
                </a:cubicBezTo>
                <a:cubicBezTo>
                  <a:pt x="92040" y="60325"/>
                  <a:pt x="90842" y="63457"/>
                  <a:pt x="89923" y="66675"/>
                </a:cubicBezTo>
                <a:cubicBezTo>
                  <a:pt x="88956" y="70060"/>
                  <a:pt x="85812" y="84870"/>
                  <a:pt x="83573" y="88900"/>
                </a:cubicBezTo>
                <a:cubicBezTo>
                  <a:pt x="79867" y="95571"/>
                  <a:pt x="77223" y="103717"/>
                  <a:pt x="70873" y="107950"/>
                </a:cubicBezTo>
                <a:cubicBezTo>
                  <a:pt x="58563" y="116156"/>
                  <a:pt x="64968" y="113093"/>
                  <a:pt x="51823" y="117475"/>
                </a:cubicBezTo>
                <a:cubicBezTo>
                  <a:pt x="44506" y="116256"/>
                  <a:pt x="31064" y="115033"/>
                  <a:pt x="23248" y="111125"/>
                </a:cubicBezTo>
                <a:cubicBezTo>
                  <a:pt x="19835" y="109418"/>
                  <a:pt x="16654" y="107218"/>
                  <a:pt x="13723" y="104775"/>
                </a:cubicBezTo>
                <a:cubicBezTo>
                  <a:pt x="10274" y="101900"/>
                  <a:pt x="7373" y="98425"/>
                  <a:pt x="4198" y="95250"/>
                </a:cubicBezTo>
                <a:cubicBezTo>
                  <a:pt x="133" y="83054"/>
                  <a:pt x="-2751" y="79136"/>
                  <a:pt x="4198" y="63500"/>
                </a:cubicBezTo>
                <a:cubicBezTo>
                  <a:pt x="5748" y="60013"/>
                  <a:pt x="-1094" y="70908"/>
                  <a:pt x="1023" y="6985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48" name="Freeform 2247"/>
          <p:cNvSpPr/>
          <p:nvPr/>
        </p:nvSpPr>
        <p:spPr>
          <a:xfrm>
            <a:off x="7370114" y="3113584"/>
            <a:ext cx="101745" cy="100914"/>
          </a:xfrm>
          <a:custGeom>
            <a:avLst/>
            <a:gdLst>
              <a:gd name="connsiteX0" fmla="*/ 0 w 111919"/>
              <a:gd name="connsiteY0" fmla="*/ 10850 h 111005"/>
              <a:gd name="connsiteX1" fmla="*/ 11906 w 111919"/>
              <a:gd name="connsiteY1" fmla="*/ 3706 h 111005"/>
              <a:gd name="connsiteX2" fmla="*/ 71438 w 111919"/>
              <a:gd name="connsiteY2" fmla="*/ 3706 h 111005"/>
              <a:gd name="connsiteX3" fmla="*/ 78581 w 111919"/>
              <a:gd name="connsiteY3" fmla="*/ 6087 h 111005"/>
              <a:gd name="connsiteX4" fmla="*/ 92869 w 111919"/>
              <a:gd name="connsiteY4" fmla="*/ 17993 h 111005"/>
              <a:gd name="connsiteX5" fmla="*/ 100013 w 111919"/>
              <a:gd name="connsiteY5" fmla="*/ 39425 h 111005"/>
              <a:gd name="connsiteX6" fmla="*/ 104775 w 111919"/>
              <a:gd name="connsiteY6" fmla="*/ 53712 h 111005"/>
              <a:gd name="connsiteX7" fmla="*/ 111919 w 111919"/>
              <a:gd name="connsiteY7" fmla="*/ 72762 h 111005"/>
              <a:gd name="connsiteX8" fmla="*/ 109538 w 111919"/>
              <a:gd name="connsiteY8" fmla="*/ 98956 h 111005"/>
              <a:gd name="connsiteX9" fmla="*/ 100013 w 111919"/>
              <a:gd name="connsiteY9" fmla="*/ 101337 h 111005"/>
              <a:gd name="connsiteX10" fmla="*/ 85725 w 111919"/>
              <a:gd name="connsiteY10" fmla="*/ 106100 h 111005"/>
              <a:gd name="connsiteX11" fmla="*/ 78581 w 111919"/>
              <a:gd name="connsiteY11" fmla="*/ 108481 h 111005"/>
              <a:gd name="connsiteX12" fmla="*/ 19050 w 111919"/>
              <a:gd name="connsiteY12" fmla="*/ 106100 h 111005"/>
              <a:gd name="connsiteX13" fmla="*/ 16669 w 111919"/>
              <a:gd name="connsiteY13" fmla="*/ 72762 h 111005"/>
              <a:gd name="connsiteX14" fmla="*/ 7144 w 111919"/>
              <a:gd name="connsiteY14" fmla="*/ 39425 h 111005"/>
              <a:gd name="connsiteX15" fmla="*/ 4763 w 111919"/>
              <a:gd name="connsiteY15" fmla="*/ 32281 h 111005"/>
              <a:gd name="connsiteX16" fmla="*/ 0 w 111919"/>
              <a:gd name="connsiteY16" fmla="*/ 10850 h 111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11919" h="111005">
                <a:moveTo>
                  <a:pt x="0" y="10850"/>
                </a:moveTo>
                <a:cubicBezTo>
                  <a:pt x="3969" y="8469"/>
                  <a:pt x="7766" y="5776"/>
                  <a:pt x="11906" y="3706"/>
                </a:cubicBezTo>
                <a:cubicBezTo>
                  <a:pt x="28382" y="-4532"/>
                  <a:pt x="67048" y="3506"/>
                  <a:pt x="71438" y="3706"/>
                </a:cubicBezTo>
                <a:cubicBezTo>
                  <a:pt x="73819" y="4500"/>
                  <a:pt x="76336" y="4965"/>
                  <a:pt x="78581" y="6087"/>
                </a:cubicBezTo>
                <a:cubicBezTo>
                  <a:pt x="85210" y="9402"/>
                  <a:pt x="87603" y="12728"/>
                  <a:pt x="92869" y="17993"/>
                </a:cubicBezTo>
                <a:lnTo>
                  <a:pt x="100013" y="39425"/>
                </a:lnTo>
                <a:cubicBezTo>
                  <a:pt x="100014" y="39429"/>
                  <a:pt x="104774" y="53709"/>
                  <a:pt x="104775" y="53712"/>
                </a:cubicBezTo>
                <a:cubicBezTo>
                  <a:pt x="107717" y="68424"/>
                  <a:pt x="104911" y="62251"/>
                  <a:pt x="111919" y="72762"/>
                </a:cubicBezTo>
                <a:cubicBezTo>
                  <a:pt x="111125" y="81493"/>
                  <a:pt x="112910" y="90863"/>
                  <a:pt x="109538" y="98956"/>
                </a:cubicBezTo>
                <a:cubicBezTo>
                  <a:pt x="108279" y="101977"/>
                  <a:pt x="103148" y="100397"/>
                  <a:pt x="100013" y="101337"/>
                </a:cubicBezTo>
                <a:cubicBezTo>
                  <a:pt x="95204" y="102780"/>
                  <a:pt x="90488" y="104512"/>
                  <a:pt x="85725" y="106100"/>
                </a:cubicBezTo>
                <a:lnTo>
                  <a:pt x="78581" y="108481"/>
                </a:lnTo>
                <a:cubicBezTo>
                  <a:pt x="58737" y="107687"/>
                  <a:pt x="36252" y="116024"/>
                  <a:pt x="19050" y="106100"/>
                </a:cubicBezTo>
                <a:cubicBezTo>
                  <a:pt x="9400" y="100533"/>
                  <a:pt x="18174" y="83801"/>
                  <a:pt x="16669" y="72762"/>
                </a:cubicBezTo>
                <a:cubicBezTo>
                  <a:pt x="15290" y="62646"/>
                  <a:pt x="10447" y="49335"/>
                  <a:pt x="7144" y="39425"/>
                </a:cubicBezTo>
                <a:cubicBezTo>
                  <a:pt x="6350" y="37044"/>
                  <a:pt x="5453" y="34695"/>
                  <a:pt x="4763" y="32281"/>
                </a:cubicBezTo>
                <a:lnTo>
                  <a:pt x="0" y="1085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49" name="Freeform 2248"/>
          <p:cNvSpPr/>
          <p:nvPr/>
        </p:nvSpPr>
        <p:spPr>
          <a:xfrm rot="5236665">
            <a:off x="7246402" y="3155170"/>
            <a:ext cx="110095" cy="115009"/>
          </a:xfrm>
          <a:custGeom>
            <a:avLst/>
            <a:gdLst>
              <a:gd name="connsiteX0" fmla="*/ 1302 w 101336"/>
              <a:gd name="connsiteY0" fmla="*/ 104828 h 115009"/>
              <a:gd name="connsiteX1" fmla="*/ 3683 w 101336"/>
              <a:gd name="connsiteY1" fmla="*/ 9578 h 115009"/>
              <a:gd name="connsiteX2" fmla="*/ 10827 w 101336"/>
              <a:gd name="connsiteY2" fmla="*/ 7197 h 115009"/>
              <a:gd name="connsiteX3" fmla="*/ 58452 w 101336"/>
              <a:gd name="connsiteY3" fmla="*/ 4816 h 115009"/>
              <a:gd name="connsiteX4" fmla="*/ 67977 w 101336"/>
              <a:gd name="connsiteY4" fmla="*/ 2435 h 115009"/>
              <a:gd name="connsiteX5" fmla="*/ 75121 w 101336"/>
              <a:gd name="connsiteY5" fmla="*/ 53 h 115009"/>
              <a:gd name="connsiteX6" fmla="*/ 96552 w 101336"/>
              <a:gd name="connsiteY6" fmla="*/ 7197 h 115009"/>
              <a:gd name="connsiteX7" fmla="*/ 101314 w 101336"/>
              <a:gd name="connsiteY7" fmla="*/ 21485 h 115009"/>
              <a:gd name="connsiteX8" fmla="*/ 98933 w 101336"/>
              <a:gd name="connsiteY8" fmla="*/ 57203 h 115009"/>
              <a:gd name="connsiteX9" fmla="*/ 82264 w 101336"/>
              <a:gd name="connsiteY9" fmla="*/ 85778 h 115009"/>
              <a:gd name="connsiteX10" fmla="*/ 67977 w 101336"/>
              <a:gd name="connsiteY10" fmla="*/ 92922 h 115009"/>
              <a:gd name="connsiteX11" fmla="*/ 53689 w 101336"/>
              <a:gd name="connsiteY11" fmla="*/ 102447 h 115009"/>
              <a:gd name="connsiteX12" fmla="*/ 39402 w 101336"/>
              <a:gd name="connsiteY12" fmla="*/ 107210 h 115009"/>
              <a:gd name="connsiteX13" fmla="*/ 20352 w 101336"/>
              <a:gd name="connsiteY13" fmla="*/ 111972 h 115009"/>
              <a:gd name="connsiteX14" fmla="*/ 1302 w 101336"/>
              <a:gd name="connsiteY14" fmla="*/ 104828 h 115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1336" h="115009">
                <a:moveTo>
                  <a:pt x="1302" y="104828"/>
                </a:moveTo>
                <a:cubicBezTo>
                  <a:pt x="-1476" y="87762"/>
                  <a:pt x="599" y="41188"/>
                  <a:pt x="3683" y="9578"/>
                </a:cubicBezTo>
                <a:cubicBezTo>
                  <a:pt x="3927" y="7080"/>
                  <a:pt x="8326" y="7414"/>
                  <a:pt x="10827" y="7197"/>
                </a:cubicBezTo>
                <a:cubicBezTo>
                  <a:pt x="26662" y="5820"/>
                  <a:pt x="42577" y="5610"/>
                  <a:pt x="58452" y="4816"/>
                </a:cubicBezTo>
                <a:cubicBezTo>
                  <a:pt x="61627" y="4022"/>
                  <a:pt x="64830" y="3334"/>
                  <a:pt x="67977" y="2435"/>
                </a:cubicBezTo>
                <a:cubicBezTo>
                  <a:pt x="70391" y="1745"/>
                  <a:pt x="72645" y="-360"/>
                  <a:pt x="75121" y="53"/>
                </a:cubicBezTo>
                <a:cubicBezTo>
                  <a:pt x="82549" y="1291"/>
                  <a:pt x="89408" y="4816"/>
                  <a:pt x="96552" y="7197"/>
                </a:cubicBezTo>
                <a:cubicBezTo>
                  <a:pt x="98139" y="11960"/>
                  <a:pt x="101648" y="16476"/>
                  <a:pt x="101314" y="21485"/>
                </a:cubicBezTo>
                <a:cubicBezTo>
                  <a:pt x="100520" y="33391"/>
                  <a:pt x="100620" y="45390"/>
                  <a:pt x="98933" y="57203"/>
                </a:cubicBezTo>
                <a:cubicBezTo>
                  <a:pt x="97292" y="68692"/>
                  <a:pt x="91009" y="78490"/>
                  <a:pt x="82264" y="85778"/>
                </a:cubicBezTo>
                <a:cubicBezTo>
                  <a:pt x="76107" y="90909"/>
                  <a:pt x="75139" y="90535"/>
                  <a:pt x="67977" y="92922"/>
                </a:cubicBezTo>
                <a:cubicBezTo>
                  <a:pt x="63214" y="96097"/>
                  <a:pt x="59119" y="100637"/>
                  <a:pt x="53689" y="102447"/>
                </a:cubicBezTo>
                <a:lnTo>
                  <a:pt x="39402" y="107210"/>
                </a:lnTo>
                <a:cubicBezTo>
                  <a:pt x="32697" y="109445"/>
                  <a:pt x="27820" y="111398"/>
                  <a:pt x="20352" y="111972"/>
                </a:cubicBezTo>
                <a:cubicBezTo>
                  <a:pt x="14021" y="112459"/>
                  <a:pt x="4080" y="121894"/>
                  <a:pt x="1302" y="104828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51" name="Freeform 2250"/>
          <p:cNvSpPr/>
          <p:nvPr/>
        </p:nvSpPr>
        <p:spPr>
          <a:xfrm>
            <a:off x="7227343" y="2968320"/>
            <a:ext cx="115954" cy="167277"/>
          </a:xfrm>
          <a:custGeom>
            <a:avLst/>
            <a:gdLst>
              <a:gd name="connsiteX0" fmla="*/ 88744 w 105413"/>
              <a:gd name="connsiteY0" fmla="*/ 14288 h 202406"/>
              <a:gd name="connsiteX1" fmla="*/ 100650 w 105413"/>
              <a:gd name="connsiteY1" fmla="*/ 23813 h 202406"/>
              <a:gd name="connsiteX2" fmla="*/ 105413 w 105413"/>
              <a:gd name="connsiteY2" fmla="*/ 40481 h 202406"/>
              <a:gd name="connsiteX3" fmla="*/ 103032 w 105413"/>
              <a:gd name="connsiteY3" fmla="*/ 192881 h 202406"/>
              <a:gd name="connsiteX4" fmla="*/ 93507 w 105413"/>
              <a:gd name="connsiteY4" fmla="*/ 202406 h 202406"/>
              <a:gd name="connsiteX5" fmla="*/ 76838 w 105413"/>
              <a:gd name="connsiteY5" fmla="*/ 200025 h 202406"/>
              <a:gd name="connsiteX6" fmla="*/ 48263 w 105413"/>
              <a:gd name="connsiteY6" fmla="*/ 176213 h 202406"/>
              <a:gd name="connsiteX7" fmla="*/ 31594 w 105413"/>
              <a:gd name="connsiteY7" fmla="*/ 166688 h 202406"/>
              <a:gd name="connsiteX8" fmla="*/ 17307 w 105413"/>
              <a:gd name="connsiteY8" fmla="*/ 154781 h 202406"/>
              <a:gd name="connsiteX9" fmla="*/ 12544 w 105413"/>
              <a:gd name="connsiteY9" fmla="*/ 147638 h 202406"/>
              <a:gd name="connsiteX10" fmla="*/ 5400 w 105413"/>
              <a:gd name="connsiteY10" fmla="*/ 133350 h 202406"/>
              <a:gd name="connsiteX11" fmla="*/ 3019 w 105413"/>
              <a:gd name="connsiteY11" fmla="*/ 85725 h 202406"/>
              <a:gd name="connsiteX12" fmla="*/ 10163 w 105413"/>
              <a:gd name="connsiteY12" fmla="*/ 54769 h 202406"/>
              <a:gd name="connsiteX13" fmla="*/ 17307 w 105413"/>
              <a:gd name="connsiteY13" fmla="*/ 50006 h 202406"/>
              <a:gd name="connsiteX14" fmla="*/ 26832 w 105413"/>
              <a:gd name="connsiteY14" fmla="*/ 38100 h 202406"/>
              <a:gd name="connsiteX15" fmla="*/ 33975 w 105413"/>
              <a:gd name="connsiteY15" fmla="*/ 30956 h 202406"/>
              <a:gd name="connsiteX16" fmla="*/ 50644 w 105413"/>
              <a:gd name="connsiteY16" fmla="*/ 23813 h 202406"/>
              <a:gd name="connsiteX17" fmla="*/ 67313 w 105413"/>
              <a:gd name="connsiteY17" fmla="*/ 7144 h 202406"/>
              <a:gd name="connsiteX18" fmla="*/ 81600 w 105413"/>
              <a:gd name="connsiteY18" fmla="*/ 0 h 202406"/>
              <a:gd name="connsiteX19" fmla="*/ 88744 w 105413"/>
              <a:gd name="connsiteY19" fmla="*/ 2381 h 202406"/>
              <a:gd name="connsiteX20" fmla="*/ 88744 w 105413"/>
              <a:gd name="connsiteY20" fmla="*/ 14288 h 202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05413" h="202406">
                <a:moveTo>
                  <a:pt x="88744" y="14288"/>
                </a:moveTo>
                <a:cubicBezTo>
                  <a:pt x="90728" y="17860"/>
                  <a:pt x="97342" y="19954"/>
                  <a:pt x="100650" y="23813"/>
                </a:cubicBezTo>
                <a:cubicBezTo>
                  <a:pt x="101858" y="25222"/>
                  <a:pt x="105304" y="40046"/>
                  <a:pt x="105413" y="40481"/>
                </a:cubicBezTo>
                <a:cubicBezTo>
                  <a:pt x="104619" y="91281"/>
                  <a:pt x="104548" y="142097"/>
                  <a:pt x="103032" y="192881"/>
                </a:cubicBezTo>
                <a:cubicBezTo>
                  <a:pt x="102777" y="201432"/>
                  <a:pt x="100111" y="200205"/>
                  <a:pt x="93507" y="202406"/>
                </a:cubicBezTo>
                <a:cubicBezTo>
                  <a:pt x="87951" y="201612"/>
                  <a:pt x="82077" y="202040"/>
                  <a:pt x="76838" y="200025"/>
                </a:cubicBezTo>
                <a:cubicBezTo>
                  <a:pt x="38065" y="185113"/>
                  <a:pt x="88813" y="196490"/>
                  <a:pt x="48263" y="176213"/>
                </a:cubicBezTo>
                <a:cubicBezTo>
                  <a:pt x="42444" y="173303"/>
                  <a:pt x="36640" y="170893"/>
                  <a:pt x="31594" y="166688"/>
                </a:cubicBezTo>
                <a:cubicBezTo>
                  <a:pt x="13246" y="151399"/>
                  <a:pt x="35053" y="166614"/>
                  <a:pt x="17307" y="154781"/>
                </a:cubicBezTo>
                <a:cubicBezTo>
                  <a:pt x="15719" y="152400"/>
                  <a:pt x="13824" y="150198"/>
                  <a:pt x="12544" y="147638"/>
                </a:cubicBezTo>
                <a:cubicBezTo>
                  <a:pt x="2682" y="127915"/>
                  <a:pt x="19054" y="153829"/>
                  <a:pt x="5400" y="133350"/>
                </a:cubicBezTo>
                <a:cubicBezTo>
                  <a:pt x="-2720" y="108987"/>
                  <a:pt x="-85" y="122975"/>
                  <a:pt x="3019" y="85725"/>
                </a:cubicBezTo>
                <a:cubicBezTo>
                  <a:pt x="4036" y="73515"/>
                  <a:pt x="1566" y="63366"/>
                  <a:pt x="10163" y="54769"/>
                </a:cubicBezTo>
                <a:cubicBezTo>
                  <a:pt x="12187" y="52745"/>
                  <a:pt x="14926" y="51594"/>
                  <a:pt x="17307" y="50006"/>
                </a:cubicBezTo>
                <a:cubicBezTo>
                  <a:pt x="21216" y="38279"/>
                  <a:pt x="16889" y="46386"/>
                  <a:pt x="26832" y="38100"/>
                </a:cubicBezTo>
                <a:cubicBezTo>
                  <a:pt x="29419" y="35944"/>
                  <a:pt x="31235" y="32913"/>
                  <a:pt x="33975" y="30956"/>
                </a:cubicBezTo>
                <a:cubicBezTo>
                  <a:pt x="39123" y="27278"/>
                  <a:pt x="44815" y="25756"/>
                  <a:pt x="50644" y="23813"/>
                </a:cubicBezTo>
                <a:cubicBezTo>
                  <a:pt x="61561" y="7436"/>
                  <a:pt x="54739" y="11335"/>
                  <a:pt x="67313" y="7144"/>
                </a:cubicBezTo>
                <a:cubicBezTo>
                  <a:pt x="70925" y="4736"/>
                  <a:pt x="76671" y="0"/>
                  <a:pt x="81600" y="0"/>
                </a:cubicBezTo>
                <a:cubicBezTo>
                  <a:pt x="84110" y="0"/>
                  <a:pt x="86363" y="1587"/>
                  <a:pt x="88744" y="2381"/>
                </a:cubicBezTo>
                <a:cubicBezTo>
                  <a:pt x="100030" y="19311"/>
                  <a:pt x="86760" y="10716"/>
                  <a:pt x="88744" y="14288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52" name="Freeform 2251"/>
          <p:cNvSpPr/>
          <p:nvPr/>
        </p:nvSpPr>
        <p:spPr>
          <a:xfrm rot="1492102">
            <a:off x="7782919" y="2918201"/>
            <a:ext cx="95322" cy="173721"/>
          </a:xfrm>
          <a:custGeom>
            <a:avLst/>
            <a:gdLst>
              <a:gd name="connsiteX0" fmla="*/ 35719 w 71616"/>
              <a:gd name="connsiteY0" fmla="*/ 4763 h 143571"/>
              <a:gd name="connsiteX1" fmla="*/ 23813 w 71616"/>
              <a:gd name="connsiteY1" fmla="*/ 9525 h 143571"/>
              <a:gd name="connsiteX2" fmla="*/ 19050 w 71616"/>
              <a:gd name="connsiteY2" fmla="*/ 16669 h 143571"/>
              <a:gd name="connsiteX3" fmla="*/ 11907 w 71616"/>
              <a:gd name="connsiteY3" fmla="*/ 21432 h 143571"/>
              <a:gd name="connsiteX4" fmla="*/ 7144 w 71616"/>
              <a:gd name="connsiteY4" fmla="*/ 28575 h 143571"/>
              <a:gd name="connsiteX5" fmla="*/ 4763 w 71616"/>
              <a:gd name="connsiteY5" fmla="*/ 35719 h 143571"/>
              <a:gd name="connsiteX6" fmla="*/ 0 w 71616"/>
              <a:gd name="connsiteY6" fmla="*/ 57150 h 143571"/>
              <a:gd name="connsiteX7" fmla="*/ 2382 w 71616"/>
              <a:gd name="connsiteY7" fmla="*/ 109538 h 143571"/>
              <a:gd name="connsiteX8" fmla="*/ 9525 w 71616"/>
              <a:gd name="connsiteY8" fmla="*/ 114300 h 143571"/>
              <a:gd name="connsiteX9" fmla="*/ 23813 w 71616"/>
              <a:gd name="connsiteY9" fmla="*/ 123825 h 143571"/>
              <a:gd name="connsiteX10" fmla="*/ 30957 w 71616"/>
              <a:gd name="connsiteY10" fmla="*/ 128588 h 143571"/>
              <a:gd name="connsiteX11" fmla="*/ 38100 w 71616"/>
              <a:gd name="connsiteY11" fmla="*/ 135732 h 143571"/>
              <a:gd name="connsiteX12" fmla="*/ 64294 w 71616"/>
              <a:gd name="connsiteY12" fmla="*/ 140494 h 143571"/>
              <a:gd name="connsiteX13" fmla="*/ 71438 w 71616"/>
              <a:gd name="connsiteY13" fmla="*/ 142875 h 143571"/>
              <a:gd name="connsiteX14" fmla="*/ 66675 w 71616"/>
              <a:gd name="connsiteY14" fmla="*/ 123825 h 143571"/>
              <a:gd name="connsiteX15" fmla="*/ 64294 w 71616"/>
              <a:gd name="connsiteY15" fmla="*/ 64294 h 143571"/>
              <a:gd name="connsiteX16" fmla="*/ 57150 w 71616"/>
              <a:gd name="connsiteY16" fmla="*/ 21432 h 143571"/>
              <a:gd name="connsiteX17" fmla="*/ 50007 w 71616"/>
              <a:gd name="connsiteY17" fmla="*/ 7144 h 143571"/>
              <a:gd name="connsiteX18" fmla="*/ 35719 w 71616"/>
              <a:gd name="connsiteY18" fmla="*/ 0 h 143571"/>
              <a:gd name="connsiteX19" fmla="*/ 35719 w 71616"/>
              <a:gd name="connsiteY19" fmla="*/ 4763 h 143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1616" h="143571">
                <a:moveTo>
                  <a:pt x="35719" y="4763"/>
                </a:moveTo>
                <a:cubicBezTo>
                  <a:pt x="33735" y="6351"/>
                  <a:pt x="27291" y="7041"/>
                  <a:pt x="23813" y="9525"/>
                </a:cubicBezTo>
                <a:cubicBezTo>
                  <a:pt x="21484" y="11189"/>
                  <a:pt x="21074" y="14645"/>
                  <a:pt x="19050" y="16669"/>
                </a:cubicBezTo>
                <a:cubicBezTo>
                  <a:pt x="17026" y="18693"/>
                  <a:pt x="14288" y="19844"/>
                  <a:pt x="11907" y="21432"/>
                </a:cubicBezTo>
                <a:cubicBezTo>
                  <a:pt x="10319" y="23813"/>
                  <a:pt x="8424" y="26015"/>
                  <a:pt x="7144" y="28575"/>
                </a:cubicBezTo>
                <a:cubicBezTo>
                  <a:pt x="6021" y="30820"/>
                  <a:pt x="5453" y="33305"/>
                  <a:pt x="4763" y="35719"/>
                </a:cubicBezTo>
                <a:cubicBezTo>
                  <a:pt x="2523" y="43560"/>
                  <a:pt x="1636" y="48973"/>
                  <a:pt x="0" y="57150"/>
                </a:cubicBezTo>
                <a:cubicBezTo>
                  <a:pt x="794" y="74613"/>
                  <a:pt x="-492" y="92295"/>
                  <a:pt x="2382" y="109538"/>
                </a:cubicBezTo>
                <a:cubicBezTo>
                  <a:pt x="2852" y="112361"/>
                  <a:pt x="7327" y="112468"/>
                  <a:pt x="9525" y="114300"/>
                </a:cubicBezTo>
                <a:cubicBezTo>
                  <a:pt x="21416" y="124210"/>
                  <a:pt x="11259" y="119641"/>
                  <a:pt x="23813" y="123825"/>
                </a:cubicBezTo>
                <a:cubicBezTo>
                  <a:pt x="26194" y="125413"/>
                  <a:pt x="28758" y="126756"/>
                  <a:pt x="30957" y="128588"/>
                </a:cubicBezTo>
                <a:cubicBezTo>
                  <a:pt x="33544" y="130744"/>
                  <a:pt x="35298" y="133864"/>
                  <a:pt x="38100" y="135732"/>
                </a:cubicBezTo>
                <a:cubicBezTo>
                  <a:pt x="43182" y="139120"/>
                  <a:pt x="63489" y="140393"/>
                  <a:pt x="64294" y="140494"/>
                </a:cubicBezTo>
                <a:cubicBezTo>
                  <a:pt x="66675" y="141288"/>
                  <a:pt x="70315" y="145120"/>
                  <a:pt x="71438" y="142875"/>
                </a:cubicBezTo>
                <a:cubicBezTo>
                  <a:pt x="72588" y="140575"/>
                  <a:pt x="67842" y="127324"/>
                  <a:pt x="66675" y="123825"/>
                </a:cubicBezTo>
                <a:cubicBezTo>
                  <a:pt x="65881" y="103981"/>
                  <a:pt x="65366" y="84125"/>
                  <a:pt x="64294" y="64294"/>
                </a:cubicBezTo>
                <a:cubicBezTo>
                  <a:pt x="62669" y="34231"/>
                  <a:pt x="64320" y="42940"/>
                  <a:pt x="57150" y="21432"/>
                </a:cubicBezTo>
                <a:cubicBezTo>
                  <a:pt x="55213" y="15622"/>
                  <a:pt x="54623" y="11760"/>
                  <a:pt x="50007" y="7144"/>
                </a:cubicBezTo>
                <a:cubicBezTo>
                  <a:pt x="45393" y="2530"/>
                  <a:pt x="41527" y="1937"/>
                  <a:pt x="35719" y="0"/>
                </a:cubicBezTo>
                <a:cubicBezTo>
                  <a:pt x="27069" y="2884"/>
                  <a:pt x="37703" y="3175"/>
                  <a:pt x="35719" y="4763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53" name="Freeform 2252"/>
          <p:cNvSpPr/>
          <p:nvPr/>
        </p:nvSpPr>
        <p:spPr>
          <a:xfrm rot="18158601">
            <a:off x="7680912" y="3047003"/>
            <a:ext cx="126796" cy="118877"/>
          </a:xfrm>
          <a:custGeom>
            <a:avLst/>
            <a:gdLst>
              <a:gd name="connsiteX0" fmla="*/ 14 w 95264"/>
              <a:gd name="connsiteY0" fmla="*/ 9525 h 98245"/>
              <a:gd name="connsiteX1" fmla="*/ 11921 w 95264"/>
              <a:gd name="connsiteY1" fmla="*/ 4762 h 98245"/>
              <a:gd name="connsiteX2" fmla="*/ 30971 w 95264"/>
              <a:gd name="connsiteY2" fmla="*/ 0 h 98245"/>
              <a:gd name="connsiteX3" fmla="*/ 57164 w 95264"/>
              <a:gd name="connsiteY3" fmla="*/ 2381 h 98245"/>
              <a:gd name="connsiteX4" fmla="*/ 64308 w 95264"/>
              <a:gd name="connsiteY4" fmla="*/ 4762 h 98245"/>
              <a:gd name="connsiteX5" fmla="*/ 71452 w 95264"/>
              <a:gd name="connsiteY5" fmla="*/ 11906 h 98245"/>
              <a:gd name="connsiteX6" fmla="*/ 78596 w 95264"/>
              <a:gd name="connsiteY6" fmla="*/ 16668 h 98245"/>
              <a:gd name="connsiteX7" fmla="*/ 83358 w 95264"/>
              <a:gd name="connsiteY7" fmla="*/ 26193 h 98245"/>
              <a:gd name="connsiteX8" fmla="*/ 88121 w 95264"/>
              <a:gd name="connsiteY8" fmla="*/ 33337 h 98245"/>
              <a:gd name="connsiteX9" fmla="*/ 90502 w 95264"/>
              <a:gd name="connsiteY9" fmla="*/ 47625 h 98245"/>
              <a:gd name="connsiteX10" fmla="*/ 95264 w 95264"/>
              <a:gd name="connsiteY10" fmla="*/ 61912 h 98245"/>
              <a:gd name="connsiteX11" fmla="*/ 92883 w 95264"/>
              <a:gd name="connsiteY11" fmla="*/ 85725 h 98245"/>
              <a:gd name="connsiteX12" fmla="*/ 85739 w 95264"/>
              <a:gd name="connsiteY12" fmla="*/ 88106 h 98245"/>
              <a:gd name="connsiteX13" fmla="*/ 71452 w 95264"/>
              <a:gd name="connsiteY13" fmla="*/ 95250 h 98245"/>
              <a:gd name="connsiteX14" fmla="*/ 19064 w 95264"/>
              <a:gd name="connsiteY14" fmla="*/ 92868 h 98245"/>
              <a:gd name="connsiteX15" fmla="*/ 21446 w 95264"/>
              <a:gd name="connsiteY15" fmla="*/ 54768 h 98245"/>
              <a:gd name="connsiteX16" fmla="*/ 19064 w 95264"/>
              <a:gd name="connsiteY16" fmla="*/ 30956 h 98245"/>
              <a:gd name="connsiteX17" fmla="*/ 16683 w 95264"/>
              <a:gd name="connsiteY17" fmla="*/ 23812 h 98245"/>
              <a:gd name="connsiteX18" fmla="*/ 9539 w 95264"/>
              <a:gd name="connsiteY18" fmla="*/ 16668 h 98245"/>
              <a:gd name="connsiteX19" fmla="*/ 14 w 95264"/>
              <a:gd name="connsiteY19" fmla="*/ 9525 h 98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95264" h="98245">
                <a:moveTo>
                  <a:pt x="14" y="9525"/>
                </a:moveTo>
                <a:cubicBezTo>
                  <a:pt x="411" y="7541"/>
                  <a:pt x="7835" y="6019"/>
                  <a:pt x="11921" y="4762"/>
                </a:cubicBezTo>
                <a:cubicBezTo>
                  <a:pt x="18177" y="2837"/>
                  <a:pt x="30971" y="0"/>
                  <a:pt x="30971" y="0"/>
                </a:cubicBezTo>
                <a:cubicBezTo>
                  <a:pt x="39702" y="794"/>
                  <a:pt x="48485" y="1141"/>
                  <a:pt x="57164" y="2381"/>
                </a:cubicBezTo>
                <a:cubicBezTo>
                  <a:pt x="59649" y="2736"/>
                  <a:pt x="62219" y="3370"/>
                  <a:pt x="64308" y="4762"/>
                </a:cubicBezTo>
                <a:cubicBezTo>
                  <a:pt x="67110" y="6630"/>
                  <a:pt x="68865" y="9750"/>
                  <a:pt x="71452" y="11906"/>
                </a:cubicBezTo>
                <a:cubicBezTo>
                  <a:pt x="73651" y="13738"/>
                  <a:pt x="76215" y="15081"/>
                  <a:pt x="78596" y="16668"/>
                </a:cubicBezTo>
                <a:cubicBezTo>
                  <a:pt x="80183" y="19843"/>
                  <a:pt x="81597" y="23111"/>
                  <a:pt x="83358" y="26193"/>
                </a:cubicBezTo>
                <a:cubicBezTo>
                  <a:pt x="84778" y="28678"/>
                  <a:pt x="87216" y="30622"/>
                  <a:pt x="88121" y="33337"/>
                </a:cubicBezTo>
                <a:cubicBezTo>
                  <a:pt x="89648" y="37918"/>
                  <a:pt x="89331" y="42941"/>
                  <a:pt x="90502" y="47625"/>
                </a:cubicBezTo>
                <a:cubicBezTo>
                  <a:pt x="91719" y="52495"/>
                  <a:pt x="95264" y="61912"/>
                  <a:pt x="95264" y="61912"/>
                </a:cubicBezTo>
                <a:cubicBezTo>
                  <a:pt x="94470" y="69850"/>
                  <a:pt x="95609" y="78228"/>
                  <a:pt x="92883" y="85725"/>
                </a:cubicBezTo>
                <a:cubicBezTo>
                  <a:pt x="92025" y="88084"/>
                  <a:pt x="87984" y="86984"/>
                  <a:pt x="85739" y="88106"/>
                </a:cubicBezTo>
                <a:cubicBezTo>
                  <a:pt x="67267" y="97342"/>
                  <a:pt x="89417" y="89260"/>
                  <a:pt x="71452" y="95250"/>
                </a:cubicBezTo>
                <a:cubicBezTo>
                  <a:pt x="53989" y="94456"/>
                  <a:pt x="32651" y="103867"/>
                  <a:pt x="19064" y="92868"/>
                </a:cubicBezTo>
                <a:cubicBezTo>
                  <a:pt x="9174" y="84861"/>
                  <a:pt x="21446" y="67493"/>
                  <a:pt x="21446" y="54768"/>
                </a:cubicBezTo>
                <a:cubicBezTo>
                  <a:pt x="21446" y="46791"/>
                  <a:pt x="20277" y="38840"/>
                  <a:pt x="19064" y="30956"/>
                </a:cubicBezTo>
                <a:cubicBezTo>
                  <a:pt x="18682" y="28475"/>
                  <a:pt x="18075" y="25901"/>
                  <a:pt x="16683" y="23812"/>
                </a:cubicBezTo>
                <a:cubicBezTo>
                  <a:pt x="14815" y="21010"/>
                  <a:pt x="12341" y="18536"/>
                  <a:pt x="9539" y="16668"/>
                </a:cubicBezTo>
                <a:cubicBezTo>
                  <a:pt x="7451" y="15276"/>
                  <a:pt x="-383" y="11509"/>
                  <a:pt x="14" y="9525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54" name="Freeform 2253"/>
          <p:cNvSpPr/>
          <p:nvPr/>
        </p:nvSpPr>
        <p:spPr>
          <a:xfrm>
            <a:off x="7821980" y="3093800"/>
            <a:ext cx="69061" cy="64944"/>
          </a:xfrm>
          <a:custGeom>
            <a:avLst/>
            <a:gdLst>
              <a:gd name="connsiteX0" fmla="*/ 4767 w 69061"/>
              <a:gd name="connsiteY0" fmla="*/ 14288 h 71438"/>
              <a:gd name="connsiteX1" fmla="*/ 26198 w 69061"/>
              <a:gd name="connsiteY1" fmla="*/ 9525 h 71438"/>
              <a:gd name="connsiteX2" fmla="*/ 38104 w 69061"/>
              <a:gd name="connsiteY2" fmla="*/ 7144 h 71438"/>
              <a:gd name="connsiteX3" fmla="*/ 47629 w 69061"/>
              <a:gd name="connsiteY3" fmla="*/ 4763 h 71438"/>
              <a:gd name="connsiteX4" fmla="*/ 69061 w 69061"/>
              <a:gd name="connsiteY4" fmla="*/ 0 h 71438"/>
              <a:gd name="connsiteX5" fmla="*/ 61917 w 69061"/>
              <a:gd name="connsiteY5" fmla="*/ 28575 h 71438"/>
              <a:gd name="connsiteX6" fmla="*/ 52392 w 69061"/>
              <a:gd name="connsiteY6" fmla="*/ 50007 h 71438"/>
              <a:gd name="connsiteX7" fmla="*/ 38104 w 69061"/>
              <a:gd name="connsiteY7" fmla="*/ 59532 h 71438"/>
              <a:gd name="connsiteX8" fmla="*/ 30961 w 69061"/>
              <a:gd name="connsiteY8" fmla="*/ 66675 h 71438"/>
              <a:gd name="connsiteX9" fmla="*/ 19054 w 69061"/>
              <a:gd name="connsiteY9" fmla="*/ 69057 h 71438"/>
              <a:gd name="connsiteX10" fmla="*/ 11911 w 69061"/>
              <a:gd name="connsiteY10" fmla="*/ 71438 h 71438"/>
              <a:gd name="connsiteX11" fmla="*/ 2386 w 69061"/>
              <a:gd name="connsiteY11" fmla="*/ 69057 h 71438"/>
              <a:gd name="connsiteX12" fmla="*/ 4 w 69061"/>
              <a:gd name="connsiteY12" fmla="*/ 57150 h 71438"/>
              <a:gd name="connsiteX13" fmla="*/ 4767 w 69061"/>
              <a:gd name="connsiteY13" fmla="*/ 14288 h 71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9061" h="71438">
                <a:moveTo>
                  <a:pt x="4767" y="14288"/>
                </a:moveTo>
                <a:cubicBezTo>
                  <a:pt x="9133" y="6351"/>
                  <a:pt x="2746" y="15389"/>
                  <a:pt x="26198" y="9525"/>
                </a:cubicBezTo>
                <a:cubicBezTo>
                  <a:pt x="30124" y="8543"/>
                  <a:pt x="34153" y="8022"/>
                  <a:pt x="38104" y="7144"/>
                </a:cubicBezTo>
                <a:cubicBezTo>
                  <a:pt x="41299" y="6434"/>
                  <a:pt x="44440" y="5499"/>
                  <a:pt x="47629" y="4763"/>
                </a:cubicBezTo>
                <a:lnTo>
                  <a:pt x="69061" y="0"/>
                </a:lnTo>
                <a:cubicBezTo>
                  <a:pt x="63920" y="46254"/>
                  <a:pt x="71639" y="6702"/>
                  <a:pt x="61917" y="28575"/>
                </a:cubicBezTo>
                <a:cubicBezTo>
                  <a:pt x="59177" y="34739"/>
                  <a:pt x="58269" y="44864"/>
                  <a:pt x="52392" y="50007"/>
                </a:cubicBezTo>
                <a:cubicBezTo>
                  <a:pt x="48084" y="53776"/>
                  <a:pt x="42151" y="55485"/>
                  <a:pt x="38104" y="59532"/>
                </a:cubicBezTo>
                <a:cubicBezTo>
                  <a:pt x="35723" y="61913"/>
                  <a:pt x="33973" y="65169"/>
                  <a:pt x="30961" y="66675"/>
                </a:cubicBezTo>
                <a:cubicBezTo>
                  <a:pt x="27341" y="68485"/>
                  <a:pt x="22981" y="68075"/>
                  <a:pt x="19054" y="69057"/>
                </a:cubicBezTo>
                <a:cubicBezTo>
                  <a:pt x="16619" y="69666"/>
                  <a:pt x="14292" y="70644"/>
                  <a:pt x="11911" y="71438"/>
                </a:cubicBezTo>
                <a:cubicBezTo>
                  <a:pt x="8736" y="70644"/>
                  <a:pt x="4481" y="71571"/>
                  <a:pt x="2386" y="69057"/>
                </a:cubicBezTo>
                <a:cubicBezTo>
                  <a:pt x="-205" y="65948"/>
                  <a:pt x="4" y="61198"/>
                  <a:pt x="4" y="57150"/>
                </a:cubicBezTo>
                <a:cubicBezTo>
                  <a:pt x="4" y="17996"/>
                  <a:pt x="401" y="22225"/>
                  <a:pt x="4767" y="14288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60" name="Freeform 2259"/>
          <p:cNvSpPr/>
          <p:nvPr/>
        </p:nvSpPr>
        <p:spPr>
          <a:xfrm>
            <a:off x="8250591" y="2906109"/>
            <a:ext cx="111057" cy="140494"/>
          </a:xfrm>
          <a:custGeom>
            <a:avLst/>
            <a:gdLst>
              <a:gd name="connsiteX0" fmla="*/ 45244 w 91783"/>
              <a:gd name="connsiteY0" fmla="*/ 4763 h 140494"/>
              <a:gd name="connsiteX1" fmla="*/ 33338 w 91783"/>
              <a:gd name="connsiteY1" fmla="*/ 7144 h 140494"/>
              <a:gd name="connsiteX2" fmla="*/ 26194 w 91783"/>
              <a:gd name="connsiteY2" fmla="*/ 11906 h 140494"/>
              <a:gd name="connsiteX3" fmla="*/ 19050 w 91783"/>
              <a:gd name="connsiteY3" fmla="*/ 14288 h 140494"/>
              <a:gd name="connsiteX4" fmla="*/ 11907 w 91783"/>
              <a:gd name="connsiteY4" fmla="*/ 21431 h 140494"/>
              <a:gd name="connsiteX5" fmla="*/ 2382 w 91783"/>
              <a:gd name="connsiteY5" fmla="*/ 38100 h 140494"/>
              <a:gd name="connsiteX6" fmla="*/ 0 w 91783"/>
              <a:gd name="connsiteY6" fmla="*/ 45244 h 140494"/>
              <a:gd name="connsiteX7" fmla="*/ 2382 w 91783"/>
              <a:gd name="connsiteY7" fmla="*/ 88106 h 140494"/>
              <a:gd name="connsiteX8" fmla="*/ 11907 w 91783"/>
              <a:gd name="connsiteY8" fmla="*/ 102394 h 140494"/>
              <a:gd name="connsiteX9" fmla="*/ 19050 w 91783"/>
              <a:gd name="connsiteY9" fmla="*/ 104775 h 140494"/>
              <a:gd name="connsiteX10" fmla="*/ 33338 w 91783"/>
              <a:gd name="connsiteY10" fmla="*/ 114300 h 140494"/>
              <a:gd name="connsiteX11" fmla="*/ 54769 w 91783"/>
              <a:gd name="connsiteY11" fmla="*/ 133350 h 140494"/>
              <a:gd name="connsiteX12" fmla="*/ 61913 w 91783"/>
              <a:gd name="connsiteY12" fmla="*/ 135731 h 140494"/>
              <a:gd name="connsiteX13" fmla="*/ 69057 w 91783"/>
              <a:gd name="connsiteY13" fmla="*/ 140494 h 140494"/>
              <a:gd name="connsiteX14" fmla="*/ 88107 w 91783"/>
              <a:gd name="connsiteY14" fmla="*/ 104775 h 140494"/>
              <a:gd name="connsiteX15" fmla="*/ 85725 w 91783"/>
              <a:gd name="connsiteY15" fmla="*/ 90488 h 140494"/>
              <a:gd name="connsiteX16" fmla="*/ 83344 w 91783"/>
              <a:gd name="connsiteY16" fmla="*/ 64294 h 140494"/>
              <a:gd name="connsiteX17" fmla="*/ 80963 w 91783"/>
              <a:gd name="connsiteY17" fmla="*/ 54769 h 140494"/>
              <a:gd name="connsiteX18" fmla="*/ 76200 w 91783"/>
              <a:gd name="connsiteY18" fmla="*/ 33338 h 140494"/>
              <a:gd name="connsiteX19" fmla="*/ 73819 w 91783"/>
              <a:gd name="connsiteY19" fmla="*/ 16669 h 140494"/>
              <a:gd name="connsiteX20" fmla="*/ 69057 w 91783"/>
              <a:gd name="connsiteY20" fmla="*/ 7144 h 140494"/>
              <a:gd name="connsiteX21" fmla="*/ 66675 w 91783"/>
              <a:gd name="connsiteY21" fmla="*/ 0 h 140494"/>
              <a:gd name="connsiteX22" fmla="*/ 45244 w 91783"/>
              <a:gd name="connsiteY22" fmla="*/ 4763 h 140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91783" h="140494">
                <a:moveTo>
                  <a:pt x="45244" y="4763"/>
                </a:moveTo>
                <a:cubicBezTo>
                  <a:pt x="39688" y="5954"/>
                  <a:pt x="37128" y="5723"/>
                  <a:pt x="33338" y="7144"/>
                </a:cubicBezTo>
                <a:cubicBezTo>
                  <a:pt x="30658" y="8149"/>
                  <a:pt x="28754" y="10626"/>
                  <a:pt x="26194" y="11906"/>
                </a:cubicBezTo>
                <a:cubicBezTo>
                  <a:pt x="23949" y="13029"/>
                  <a:pt x="21431" y="13494"/>
                  <a:pt x="19050" y="14288"/>
                </a:cubicBezTo>
                <a:cubicBezTo>
                  <a:pt x="16669" y="16669"/>
                  <a:pt x="14063" y="18844"/>
                  <a:pt x="11907" y="21431"/>
                </a:cubicBezTo>
                <a:cubicBezTo>
                  <a:pt x="8388" y="25654"/>
                  <a:pt x="4439" y="33301"/>
                  <a:pt x="2382" y="38100"/>
                </a:cubicBezTo>
                <a:cubicBezTo>
                  <a:pt x="1393" y="40407"/>
                  <a:pt x="794" y="42863"/>
                  <a:pt x="0" y="45244"/>
                </a:cubicBezTo>
                <a:cubicBezTo>
                  <a:pt x="794" y="59531"/>
                  <a:pt x="-537" y="74097"/>
                  <a:pt x="2382" y="88106"/>
                </a:cubicBezTo>
                <a:cubicBezTo>
                  <a:pt x="3549" y="93710"/>
                  <a:pt x="6477" y="100584"/>
                  <a:pt x="11907" y="102394"/>
                </a:cubicBezTo>
                <a:lnTo>
                  <a:pt x="19050" y="104775"/>
                </a:lnTo>
                <a:cubicBezTo>
                  <a:pt x="23813" y="107950"/>
                  <a:pt x="29291" y="110252"/>
                  <a:pt x="33338" y="114300"/>
                </a:cubicBezTo>
                <a:cubicBezTo>
                  <a:pt x="39652" y="120615"/>
                  <a:pt x="46268" y="129100"/>
                  <a:pt x="54769" y="133350"/>
                </a:cubicBezTo>
                <a:cubicBezTo>
                  <a:pt x="57014" y="134472"/>
                  <a:pt x="59532" y="134937"/>
                  <a:pt x="61913" y="135731"/>
                </a:cubicBezTo>
                <a:cubicBezTo>
                  <a:pt x="64294" y="137319"/>
                  <a:pt x="66195" y="140494"/>
                  <a:pt x="69057" y="140494"/>
                </a:cubicBezTo>
                <a:cubicBezTo>
                  <a:pt x="100561" y="140494"/>
                  <a:pt x="91091" y="133116"/>
                  <a:pt x="88107" y="104775"/>
                </a:cubicBezTo>
                <a:cubicBezTo>
                  <a:pt x="87602" y="99973"/>
                  <a:pt x="86289" y="95283"/>
                  <a:pt x="85725" y="90488"/>
                </a:cubicBezTo>
                <a:cubicBezTo>
                  <a:pt x="84701" y="81781"/>
                  <a:pt x="84503" y="72984"/>
                  <a:pt x="83344" y="64294"/>
                </a:cubicBezTo>
                <a:cubicBezTo>
                  <a:pt x="82912" y="61050"/>
                  <a:pt x="81699" y="57958"/>
                  <a:pt x="80963" y="54769"/>
                </a:cubicBezTo>
                <a:cubicBezTo>
                  <a:pt x="79317" y="47638"/>
                  <a:pt x="77549" y="40531"/>
                  <a:pt x="76200" y="33338"/>
                </a:cubicBezTo>
                <a:cubicBezTo>
                  <a:pt x="75166" y="27821"/>
                  <a:pt x="75296" y="22084"/>
                  <a:pt x="73819" y="16669"/>
                </a:cubicBezTo>
                <a:cubicBezTo>
                  <a:pt x="72885" y="13244"/>
                  <a:pt x="70455" y="10407"/>
                  <a:pt x="69057" y="7144"/>
                </a:cubicBezTo>
                <a:cubicBezTo>
                  <a:pt x="68068" y="4837"/>
                  <a:pt x="67469" y="2381"/>
                  <a:pt x="66675" y="0"/>
                </a:cubicBezTo>
                <a:cubicBezTo>
                  <a:pt x="36981" y="2474"/>
                  <a:pt x="50800" y="3572"/>
                  <a:pt x="45244" y="4763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61" name="Freeform 2260"/>
          <p:cNvSpPr/>
          <p:nvPr/>
        </p:nvSpPr>
        <p:spPr>
          <a:xfrm>
            <a:off x="8328736" y="3050888"/>
            <a:ext cx="76821" cy="82262"/>
          </a:xfrm>
          <a:custGeom>
            <a:avLst/>
            <a:gdLst>
              <a:gd name="connsiteX0" fmla="*/ 429 w 69837"/>
              <a:gd name="connsiteY0" fmla="*/ 11906 h 90488"/>
              <a:gd name="connsiteX1" fmla="*/ 12335 w 69837"/>
              <a:gd name="connsiteY1" fmla="*/ 4763 h 90488"/>
              <a:gd name="connsiteX2" fmla="*/ 26623 w 69837"/>
              <a:gd name="connsiteY2" fmla="*/ 0 h 90488"/>
              <a:gd name="connsiteX3" fmla="*/ 48054 w 69837"/>
              <a:gd name="connsiteY3" fmla="*/ 4763 h 90488"/>
              <a:gd name="connsiteX4" fmla="*/ 55198 w 69837"/>
              <a:gd name="connsiteY4" fmla="*/ 9525 h 90488"/>
              <a:gd name="connsiteX5" fmla="*/ 62342 w 69837"/>
              <a:gd name="connsiteY5" fmla="*/ 16669 h 90488"/>
              <a:gd name="connsiteX6" fmla="*/ 64723 w 69837"/>
              <a:gd name="connsiteY6" fmla="*/ 28575 h 90488"/>
              <a:gd name="connsiteX7" fmla="*/ 69485 w 69837"/>
              <a:gd name="connsiteY7" fmla="*/ 35719 h 90488"/>
              <a:gd name="connsiteX8" fmla="*/ 67104 w 69837"/>
              <a:gd name="connsiteY8" fmla="*/ 71438 h 90488"/>
              <a:gd name="connsiteX9" fmla="*/ 38529 w 69837"/>
              <a:gd name="connsiteY9" fmla="*/ 85725 h 90488"/>
              <a:gd name="connsiteX10" fmla="*/ 24242 w 69837"/>
              <a:gd name="connsiteY10" fmla="*/ 90488 h 90488"/>
              <a:gd name="connsiteX11" fmla="*/ 5192 w 69837"/>
              <a:gd name="connsiteY11" fmla="*/ 88106 h 90488"/>
              <a:gd name="connsiteX12" fmla="*/ 2810 w 69837"/>
              <a:gd name="connsiteY12" fmla="*/ 78581 h 90488"/>
              <a:gd name="connsiteX13" fmla="*/ 429 w 69837"/>
              <a:gd name="connsiteY13" fmla="*/ 11906 h 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9837" h="90488">
                <a:moveTo>
                  <a:pt x="429" y="11906"/>
                </a:moveTo>
                <a:cubicBezTo>
                  <a:pt x="2016" y="-397"/>
                  <a:pt x="8122" y="6678"/>
                  <a:pt x="12335" y="4763"/>
                </a:cubicBezTo>
                <a:cubicBezTo>
                  <a:pt x="16905" y="2686"/>
                  <a:pt x="26623" y="0"/>
                  <a:pt x="26623" y="0"/>
                </a:cubicBezTo>
                <a:cubicBezTo>
                  <a:pt x="32118" y="916"/>
                  <a:pt x="42188" y="1830"/>
                  <a:pt x="48054" y="4763"/>
                </a:cubicBezTo>
                <a:cubicBezTo>
                  <a:pt x="50614" y="6043"/>
                  <a:pt x="52999" y="7693"/>
                  <a:pt x="55198" y="9525"/>
                </a:cubicBezTo>
                <a:cubicBezTo>
                  <a:pt x="57785" y="11681"/>
                  <a:pt x="59961" y="14288"/>
                  <a:pt x="62342" y="16669"/>
                </a:cubicBezTo>
                <a:cubicBezTo>
                  <a:pt x="63136" y="20638"/>
                  <a:pt x="63302" y="24785"/>
                  <a:pt x="64723" y="28575"/>
                </a:cubicBezTo>
                <a:cubicBezTo>
                  <a:pt x="65728" y="31255"/>
                  <a:pt x="69326" y="32862"/>
                  <a:pt x="69485" y="35719"/>
                </a:cubicBezTo>
                <a:cubicBezTo>
                  <a:pt x="70147" y="47633"/>
                  <a:pt x="70141" y="59898"/>
                  <a:pt x="67104" y="71438"/>
                </a:cubicBezTo>
                <a:cubicBezTo>
                  <a:pt x="63996" y="83248"/>
                  <a:pt x="45834" y="83290"/>
                  <a:pt x="38529" y="85725"/>
                </a:cubicBezTo>
                <a:lnTo>
                  <a:pt x="24242" y="90488"/>
                </a:lnTo>
                <a:cubicBezTo>
                  <a:pt x="17892" y="89694"/>
                  <a:pt x="10786" y="91214"/>
                  <a:pt x="5192" y="88106"/>
                </a:cubicBezTo>
                <a:cubicBezTo>
                  <a:pt x="2331" y="86517"/>
                  <a:pt x="2909" y="81852"/>
                  <a:pt x="2810" y="78581"/>
                </a:cubicBezTo>
                <a:cubicBezTo>
                  <a:pt x="2113" y="55573"/>
                  <a:pt x="-1158" y="24209"/>
                  <a:pt x="429" y="11906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62" name="Freeform 2261"/>
          <p:cNvSpPr/>
          <p:nvPr/>
        </p:nvSpPr>
        <p:spPr>
          <a:xfrm>
            <a:off x="8266812" y="3082518"/>
            <a:ext cx="61487" cy="83425"/>
          </a:xfrm>
          <a:custGeom>
            <a:avLst/>
            <a:gdLst>
              <a:gd name="connsiteX0" fmla="*/ 0 w 55896"/>
              <a:gd name="connsiteY0" fmla="*/ 16750 h 83425"/>
              <a:gd name="connsiteX1" fmla="*/ 4762 w 55896"/>
              <a:gd name="connsiteY1" fmla="*/ 64375 h 83425"/>
              <a:gd name="connsiteX2" fmla="*/ 11906 w 55896"/>
              <a:gd name="connsiteY2" fmla="*/ 78662 h 83425"/>
              <a:gd name="connsiteX3" fmla="*/ 19050 w 55896"/>
              <a:gd name="connsiteY3" fmla="*/ 83425 h 83425"/>
              <a:gd name="connsiteX4" fmla="*/ 38100 w 55896"/>
              <a:gd name="connsiteY4" fmla="*/ 76281 h 83425"/>
              <a:gd name="connsiteX5" fmla="*/ 42862 w 55896"/>
              <a:gd name="connsiteY5" fmla="*/ 54850 h 83425"/>
              <a:gd name="connsiteX6" fmla="*/ 52387 w 55896"/>
              <a:gd name="connsiteY6" fmla="*/ 31037 h 83425"/>
              <a:gd name="connsiteX7" fmla="*/ 54768 w 55896"/>
              <a:gd name="connsiteY7" fmla="*/ 23894 h 83425"/>
              <a:gd name="connsiteX8" fmla="*/ 52387 w 55896"/>
              <a:gd name="connsiteY8" fmla="*/ 81 h 83425"/>
              <a:gd name="connsiteX9" fmla="*/ 14287 w 55896"/>
              <a:gd name="connsiteY9" fmla="*/ 4844 h 83425"/>
              <a:gd name="connsiteX10" fmla="*/ 0 w 55896"/>
              <a:gd name="connsiteY10" fmla="*/ 14369 h 83425"/>
              <a:gd name="connsiteX11" fmla="*/ 0 w 55896"/>
              <a:gd name="connsiteY11" fmla="*/ 16750 h 83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896" h="83425">
                <a:moveTo>
                  <a:pt x="0" y="16750"/>
                </a:moveTo>
                <a:cubicBezTo>
                  <a:pt x="1385" y="37527"/>
                  <a:pt x="470" y="47206"/>
                  <a:pt x="4762" y="64375"/>
                </a:cubicBezTo>
                <a:cubicBezTo>
                  <a:pt x="6053" y="69541"/>
                  <a:pt x="8024" y="74781"/>
                  <a:pt x="11906" y="78662"/>
                </a:cubicBezTo>
                <a:cubicBezTo>
                  <a:pt x="13930" y="80686"/>
                  <a:pt x="16669" y="81837"/>
                  <a:pt x="19050" y="83425"/>
                </a:cubicBezTo>
                <a:cubicBezTo>
                  <a:pt x="25505" y="82134"/>
                  <a:pt x="33428" y="82121"/>
                  <a:pt x="38100" y="76281"/>
                </a:cubicBezTo>
                <a:cubicBezTo>
                  <a:pt x="40577" y="73185"/>
                  <a:pt x="42820" y="55018"/>
                  <a:pt x="42862" y="54850"/>
                </a:cubicBezTo>
                <a:cubicBezTo>
                  <a:pt x="47197" y="37509"/>
                  <a:pt x="46476" y="44830"/>
                  <a:pt x="52387" y="31037"/>
                </a:cubicBezTo>
                <a:cubicBezTo>
                  <a:pt x="53376" y="28730"/>
                  <a:pt x="53974" y="26275"/>
                  <a:pt x="54768" y="23894"/>
                </a:cubicBezTo>
                <a:cubicBezTo>
                  <a:pt x="53974" y="15956"/>
                  <a:pt x="59097" y="4395"/>
                  <a:pt x="52387" y="81"/>
                </a:cubicBezTo>
                <a:cubicBezTo>
                  <a:pt x="51987" y="-176"/>
                  <a:pt x="23230" y="-125"/>
                  <a:pt x="14287" y="4844"/>
                </a:cubicBezTo>
                <a:cubicBezTo>
                  <a:pt x="9284" y="7624"/>
                  <a:pt x="0" y="14369"/>
                  <a:pt x="0" y="14369"/>
                </a:cubicBezTo>
                <a:lnTo>
                  <a:pt x="0" y="1675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  <a:prstDash val="sysDot"/>
          </a:ln>
          <a:scene3d>
            <a:camera prst="orthographicFront">
              <a:rot lat="0" lon="0" rev="11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63" name="Freeform 2262"/>
          <p:cNvSpPr/>
          <p:nvPr/>
        </p:nvSpPr>
        <p:spPr>
          <a:xfrm>
            <a:off x="8333881" y="3242886"/>
            <a:ext cx="135341" cy="157161"/>
          </a:xfrm>
          <a:custGeom>
            <a:avLst/>
            <a:gdLst>
              <a:gd name="connsiteX0" fmla="*/ 135124 w 135341"/>
              <a:gd name="connsiteY0" fmla="*/ 9525 h 157160"/>
              <a:gd name="connsiteX1" fmla="*/ 119249 w 135341"/>
              <a:gd name="connsiteY1" fmla="*/ 22225 h 157160"/>
              <a:gd name="connsiteX2" fmla="*/ 116074 w 135341"/>
              <a:gd name="connsiteY2" fmla="*/ 34925 h 157160"/>
              <a:gd name="connsiteX3" fmla="*/ 109724 w 135341"/>
              <a:gd name="connsiteY3" fmla="*/ 53975 h 157160"/>
              <a:gd name="connsiteX4" fmla="*/ 106549 w 135341"/>
              <a:gd name="connsiteY4" fmla="*/ 66675 h 157160"/>
              <a:gd name="connsiteX5" fmla="*/ 100199 w 135341"/>
              <a:gd name="connsiteY5" fmla="*/ 76200 h 157160"/>
              <a:gd name="connsiteX6" fmla="*/ 90674 w 135341"/>
              <a:gd name="connsiteY6" fmla="*/ 104775 h 157160"/>
              <a:gd name="connsiteX7" fmla="*/ 87499 w 135341"/>
              <a:gd name="connsiteY7" fmla="*/ 114300 h 157160"/>
              <a:gd name="connsiteX8" fmla="*/ 77974 w 135341"/>
              <a:gd name="connsiteY8" fmla="*/ 123825 h 157160"/>
              <a:gd name="connsiteX9" fmla="*/ 71624 w 135341"/>
              <a:gd name="connsiteY9" fmla="*/ 133350 h 157160"/>
              <a:gd name="connsiteX10" fmla="*/ 68449 w 135341"/>
              <a:gd name="connsiteY10" fmla="*/ 142875 h 157160"/>
              <a:gd name="connsiteX11" fmla="*/ 58924 w 135341"/>
              <a:gd name="connsiteY11" fmla="*/ 146050 h 157160"/>
              <a:gd name="connsiteX12" fmla="*/ 43049 w 135341"/>
              <a:gd name="connsiteY12" fmla="*/ 152400 h 157160"/>
              <a:gd name="connsiteX13" fmla="*/ 17649 w 135341"/>
              <a:gd name="connsiteY13" fmla="*/ 123825 h 157160"/>
              <a:gd name="connsiteX14" fmla="*/ 8124 w 135341"/>
              <a:gd name="connsiteY14" fmla="*/ 114300 h 157160"/>
              <a:gd name="connsiteX15" fmla="*/ 4949 w 135341"/>
              <a:gd name="connsiteY15" fmla="*/ 53975 h 157160"/>
              <a:gd name="connsiteX16" fmla="*/ 14474 w 135341"/>
              <a:gd name="connsiteY16" fmla="*/ 44450 h 157160"/>
              <a:gd name="connsiteX17" fmla="*/ 23999 w 135341"/>
              <a:gd name="connsiteY17" fmla="*/ 38100 h 157160"/>
              <a:gd name="connsiteX18" fmla="*/ 46224 w 135341"/>
              <a:gd name="connsiteY18" fmla="*/ 22225 h 157160"/>
              <a:gd name="connsiteX19" fmla="*/ 55749 w 135341"/>
              <a:gd name="connsiteY19" fmla="*/ 19050 h 157160"/>
              <a:gd name="connsiteX20" fmla="*/ 65274 w 135341"/>
              <a:gd name="connsiteY20" fmla="*/ 12700 h 157160"/>
              <a:gd name="connsiteX21" fmla="*/ 87499 w 135341"/>
              <a:gd name="connsiteY21" fmla="*/ 6350 h 157160"/>
              <a:gd name="connsiteX22" fmla="*/ 106549 w 135341"/>
              <a:gd name="connsiteY22" fmla="*/ 0 h 157160"/>
              <a:gd name="connsiteX23" fmla="*/ 135124 w 135341"/>
              <a:gd name="connsiteY23" fmla="*/ 9525 h 157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35341" h="157160">
                <a:moveTo>
                  <a:pt x="135124" y="9525"/>
                </a:moveTo>
                <a:cubicBezTo>
                  <a:pt x="137241" y="13229"/>
                  <a:pt x="123315" y="16804"/>
                  <a:pt x="119249" y="22225"/>
                </a:cubicBezTo>
                <a:cubicBezTo>
                  <a:pt x="116631" y="25716"/>
                  <a:pt x="117328" y="30745"/>
                  <a:pt x="116074" y="34925"/>
                </a:cubicBezTo>
                <a:cubicBezTo>
                  <a:pt x="114151" y="41336"/>
                  <a:pt x="111347" y="47481"/>
                  <a:pt x="109724" y="53975"/>
                </a:cubicBezTo>
                <a:cubicBezTo>
                  <a:pt x="108666" y="58208"/>
                  <a:pt x="108268" y="62664"/>
                  <a:pt x="106549" y="66675"/>
                </a:cubicBezTo>
                <a:cubicBezTo>
                  <a:pt x="105046" y="70182"/>
                  <a:pt x="101749" y="72713"/>
                  <a:pt x="100199" y="76200"/>
                </a:cubicBezTo>
                <a:lnTo>
                  <a:pt x="90674" y="104775"/>
                </a:lnTo>
                <a:cubicBezTo>
                  <a:pt x="89616" y="107950"/>
                  <a:pt x="89866" y="111933"/>
                  <a:pt x="87499" y="114300"/>
                </a:cubicBezTo>
                <a:cubicBezTo>
                  <a:pt x="84324" y="117475"/>
                  <a:pt x="80849" y="120376"/>
                  <a:pt x="77974" y="123825"/>
                </a:cubicBezTo>
                <a:cubicBezTo>
                  <a:pt x="75531" y="126756"/>
                  <a:pt x="73331" y="129937"/>
                  <a:pt x="71624" y="133350"/>
                </a:cubicBezTo>
                <a:cubicBezTo>
                  <a:pt x="70127" y="136343"/>
                  <a:pt x="70816" y="140508"/>
                  <a:pt x="68449" y="142875"/>
                </a:cubicBezTo>
                <a:cubicBezTo>
                  <a:pt x="66082" y="145242"/>
                  <a:pt x="62099" y="144992"/>
                  <a:pt x="58924" y="146050"/>
                </a:cubicBezTo>
                <a:cubicBezTo>
                  <a:pt x="55857" y="155252"/>
                  <a:pt x="57056" y="162205"/>
                  <a:pt x="43049" y="152400"/>
                </a:cubicBezTo>
                <a:cubicBezTo>
                  <a:pt x="18349" y="135110"/>
                  <a:pt x="30234" y="138928"/>
                  <a:pt x="17649" y="123825"/>
                </a:cubicBezTo>
                <a:cubicBezTo>
                  <a:pt x="14774" y="120376"/>
                  <a:pt x="11299" y="117475"/>
                  <a:pt x="8124" y="114300"/>
                </a:cubicBezTo>
                <a:cubicBezTo>
                  <a:pt x="-289" y="89060"/>
                  <a:pt x="-3482" y="87697"/>
                  <a:pt x="4949" y="53975"/>
                </a:cubicBezTo>
                <a:cubicBezTo>
                  <a:pt x="6038" y="49619"/>
                  <a:pt x="11025" y="47325"/>
                  <a:pt x="14474" y="44450"/>
                </a:cubicBezTo>
                <a:cubicBezTo>
                  <a:pt x="17405" y="42007"/>
                  <a:pt x="20894" y="40318"/>
                  <a:pt x="23999" y="38100"/>
                </a:cubicBezTo>
                <a:cubicBezTo>
                  <a:pt x="27355" y="35703"/>
                  <a:pt x="41236" y="24719"/>
                  <a:pt x="46224" y="22225"/>
                </a:cubicBezTo>
                <a:cubicBezTo>
                  <a:pt x="49217" y="20728"/>
                  <a:pt x="52756" y="20547"/>
                  <a:pt x="55749" y="19050"/>
                </a:cubicBezTo>
                <a:cubicBezTo>
                  <a:pt x="59162" y="17343"/>
                  <a:pt x="61861" y="14407"/>
                  <a:pt x="65274" y="12700"/>
                </a:cubicBezTo>
                <a:cubicBezTo>
                  <a:pt x="70609" y="10032"/>
                  <a:pt x="82413" y="7876"/>
                  <a:pt x="87499" y="6350"/>
                </a:cubicBezTo>
                <a:cubicBezTo>
                  <a:pt x="93910" y="4427"/>
                  <a:pt x="106549" y="0"/>
                  <a:pt x="106549" y="0"/>
                </a:cubicBezTo>
                <a:cubicBezTo>
                  <a:pt x="132627" y="8693"/>
                  <a:pt x="133007" y="5821"/>
                  <a:pt x="135124" y="9525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64" name="Freeform 2263"/>
          <p:cNvSpPr/>
          <p:nvPr/>
        </p:nvSpPr>
        <p:spPr>
          <a:xfrm>
            <a:off x="8182087" y="3286986"/>
            <a:ext cx="148394" cy="114300"/>
          </a:xfrm>
          <a:custGeom>
            <a:avLst/>
            <a:gdLst>
              <a:gd name="connsiteX0" fmla="*/ 1307 w 163232"/>
              <a:gd name="connsiteY0" fmla="*/ 82550 h 114300"/>
              <a:gd name="connsiteX1" fmla="*/ 26707 w 163232"/>
              <a:gd name="connsiteY1" fmla="*/ 92075 h 114300"/>
              <a:gd name="connsiteX2" fmla="*/ 39407 w 163232"/>
              <a:gd name="connsiteY2" fmla="*/ 95250 h 114300"/>
              <a:gd name="connsiteX3" fmla="*/ 58457 w 163232"/>
              <a:gd name="connsiteY3" fmla="*/ 101600 h 114300"/>
              <a:gd name="connsiteX4" fmla="*/ 74332 w 163232"/>
              <a:gd name="connsiteY4" fmla="*/ 104775 h 114300"/>
              <a:gd name="connsiteX5" fmla="*/ 83857 w 163232"/>
              <a:gd name="connsiteY5" fmla="*/ 107950 h 114300"/>
              <a:gd name="connsiteX6" fmla="*/ 141007 w 163232"/>
              <a:gd name="connsiteY6" fmla="*/ 114300 h 114300"/>
              <a:gd name="connsiteX7" fmla="*/ 153707 w 163232"/>
              <a:gd name="connsiteY7" fmla="*/ 111125 h 114300"/>
              <a:gd name="connsiteX8" fmla="*/ 163232 w 163232"/>
              <a:gd name="connsiteY8" fmla="*/ 92075 h 114300"/>
              <a:gd name="connsiteX9" fmla="*/ 160057 w 163232"/>
              <a:gd name="connsiteY9" fmla="*/ 69850 h 114300"/>
              <a:gd name="connsiteX10" fmla="*/ 153707 w 163232"/>
              <a:gd name="connsiteY10" fmla="*/ 50800 h 114300"/>
              <a:gd name="connsiteX11" fmla="*/ 150532 w 163232"/>
              <a:gd name="connsiteY11" fmla="*/ 41275 h 114300"/>
              <a:gd name="connsiteX12" fmla="*/ 147357 w 163232"/>
              <a:gd name="connsiteY12" fmla="*/ 31750 h 114300"/>
              <a:gd name="connsiteX13" fmla="*/ 144182 w 163232"/>
              <a:gd name="connsiteY13" fmla="*/ 22225 h 114300"/>
              <a:gd name="connsiteX14" fmla="*/ 115607 w 163232"/>
              <a:gd name="connsiteY14" fmla="*/ 6350 h 114300"/>
              <a:gd name="connsiteX15" fmla="*/ 106082 w 163232"/>
              <a:gd name="connsiteY15" fmla="*/ 3175 h 114300"/>
              <a:gd name="connsiteX16" fmla="*/ 96557 w 163232"/>
              <a:gd name="connsiteY16" fmla="*/ 0 h 114300"/>
              <a:gd name="connsiteX17" fmla="*/ 36232 w 163232"/>
              <a:gd name="connsiteY17" fmla="*/ 3175 h 114300"/>
              <a:gd name="connsiteX18" fmla="*/ 23532 w 163232"/>
              <a:gd name="connsiteY18" fmla="*/ 6350 h 114300"/>
              <a:gd name="connsiteX19" fmla="*/ 17182 w 163232"/>
              <a:gd name="connsiteY19" fmla="*/ 25400 h 114300"/>
              <a:gd name="connsiteX20" fmla="*/ 10832 w 163232"/>
              <a:gd name="connsiteY20" fmla="*/ 38100 h 114300"/>
              <a:gd name="connsiteX21" fmla="*/ 1307 w 163232"/>
              <a:gd name="connsiteY21" fmla="*/ 69850 h 114300"/>
              <a:gd name="connsiteX22" fmla="*/ 1307 w 163232"/>
              <a:gd name="connsiteY22" fmla="*/ 8255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63232" h="114300">
                <a:moveTo>
                  <a:pt x="1307" y="82550"/>
                </a:moveTo>
                <a:cubicBezTo>
                  <a:pt x="5540" y="86254"/>
                  <a:pt x="17997" y="89586"/>
                  <a:pt x="26707" y="92075"/>
                </a:cubicBezTo>
                <a:cubicBezTo>
                  <a:pt x="30903" y="93274"/>
                  <a:pt x="35227" y="93996"/>
                  <a:pt x="39407" y="95250"/>
                </a:cubicBezTo>
                <a:cubicBezTo>
                  <a:pt x="45818" y="97173"/>
                  <a:pt x="51893" y="100287"/>
                  <a:pt x="58457" y="101600"/>
                </a:cubicBezTo>
                <a:cubicBezTo>
                  <a:pt x="63749" y="102658"/>
                  <a:pt x="69097" y="103466"/>
                  <a:pt x="74332" y="104775"/>
                </a:cubicBezTo>
                <a:cubicBezTo>
                  <a:pt x="77579" y="105587"/>
                  <a:pt x="80575" y="107294"/>
                  <a:pt x="83857" y="107950"/>
                </a:cubicBezTo>
                <a:cubicBezTo>
                  <a:pt x="99951" y="111169"/>
                  <a:pt x="126283" y="112961"/>
                  <a:pt x="141007" y="114300"/>
                </a:cubicBezTo>
                <a:cubicBezTo>
                  <a:pt x="145240" y="113242"/>
                  <a:pt x="150076" y="113546"/>
                  <a:pt x="153707" y="111125"/>
                </a:cubicBezTo>
                <a:cubicBezTo>
                  <a:pt x="158983" y="107608"/>
                  <a:pt x="161421" y="97508"/>
                  <a:pt x="163232" y="92075"/>
                </a:cubicBezTo>
                <a:cubicBezTo>
                  <a:pt x="162174" y="84667"/>
                  <a:pt x="161740" y="77142"/>
                  <a:pt x="160057" y="69850"/>
                </a:cubicBezTo>
                <a:cubicBezTo>
                  <a:pt x="158552" y="63328"/>
                  <a:pt x="155824" y="57150"/>
                  <a:pt x="153707" y="50800"/>
                </a:cubicBezTo>
                <a:lnTo>
                  <a:pt x="150532" y="41275"/>
                </a:lnTo>
                <a:lnTo>
                  <a:pt x="147357" y="31750"/>
                </a:lnTo>
                <a:cubicBezTo>
                  <a:pt x="146299" y="28575"/>
                  <a:pt x="146549" y="24592"/>
                  <a:pt x="144182" y="22225"/>
                </a:cubicBezTo>
                <a:cubicBezTo>
                  <a:pt x="129924" y="7967"/>
                  <a:pt x="138917" y="14120"/>
                  <a:pt x="115607" y="6350"/>
                </a:cubicBezTo>
                <a:lnTo>
                  <a:pt x="106082" y="3175"/>
                </a:lnTo>
                <a:lnTo>
                  <a:pt x="96557" y="0"/>
                </a:lnTo>
                <a:cubicBezTo>
                  <a:pt x="76449" y="1058"/>
                  <a:pt x="56292" y="1431"/>
                  <a:pt x="36232" y="3175"/>
                </a:cubicBezTo>
                <a:cubicBezTo>
                  <a:pt x="31885" y="3553"/>
                  <a:pt x="26372" y="3037"/>
                  <a:pt x="23532" y="6350"/>
                </a:cubicBezTo>
                <a:cubicBezTo>
                  <a:pt x="19176" y="11432"/>
                  <a:pt x="20175" y="19413"/>
                  <a:pt x="17182" y="25400"/>
                </a:cubicBezTo>
                <a:cubicBezTo>
                  <a:pt x="15065" y="29633"/>
                  <a:pt x="12590" y="33706"/>
                  <a:pt x="10832" y="38100"/>
                </a:cubicBezTo>
                <a:cubicBezTo>
                  <a:pt x="5679" y="50983"/>
                  <a:pt x="4426" y="57375"/>
                  <a:pt x="1307" y="69850"/>
                </a:cubicBezTo>
                <a:cubicBezTo>
                  <a:pt x="4776" y="87193"/>
                  <a:pt x="-2926" y="78846"/>
                  <a:pt x="1307" y="8255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65" name="Freeform 2264"/>
          <p:cNvSpPr/>
          <p:nvPr/>
        </p:nvSpPr>
        <p:spPr>
          <a:xfrm>
            <a:off x="8250367" y="3187852"/>
            <a:ext cx="168819" cy="101284"/>
          </a:xfrm>
          <a:custGeom>
            <a:avLst/>
            <a:gdLst>
              <a:gd name="connsiteX0" fmla="*/ 699 w 185699"/>
              <a:gd name="connsiteY0" fmla="*/ 53975 h 92075"/>
              <a:gd name="connsiteX1" fmla="*/ 35624 w 185699"/>
              <a:gd name="connsiteY1" fmla="*/ 25400 h 92075"/>
              <a:gd name="connsiteX2" fmla="*/ 41974 w 185699"/>
              <a:gd name="connsiteY2" fmla="*/ 15875 h 92075"/>
              <a:gd name="connsiteX3" fmla="*/ 45149 w 185699"/>
              <a:gd name="connsiteY3" fmla="*/ 6350 h 92075"/>
              <a:gd name="connsiteX4" fmla="*/ 64199 w 185699"/>
              <a:gd name="connsiteY4" fmla="*/ 0 h 92075"/>
              <a:gd name="connsiteX5" fmla="*/ 99124 w 185699"/>
              <a:gd name="connsiteY5" fmla="*/ 3175 h 92075"/>
              <a:gd name="connsiteX6" fmla="*/ 118174 w 185699"/>
              <a:gd name="connsiteY6" fmla="*/ 15875 h 92075"/>
              <a:gd name="connsiteX7" fmla="*/ 137224 w 185699"/>
              <a:gd name="connsiteY7" fmla="*/ 22225 h 92075"/>
              <a:gd name="connsiteX8" fmla="*/ 146749 w 185699"/>
              <a:gd name="connsiteY8" fmla="*/ 25400 h 92075"/>
              <a:gd name="connsiteX9" fmla="*/ 181674 w 185699"/>
              <a:gd name="connsiteY9" fmla="*/ 28575 h 92075"/>
              <a:gd name="connsiteX10" fmla="*/ 181674 w 185699"/>
              <a:gd name="connsiteY10" fmla="*/ 66675 h 92075"/>
              <a:gd name="connsiteX11" fmla="*/ 153099 w 185699"/>
              <a:gd name="connsiteY11" fmla="*/ 79375 h 92075"/>
              <a:gd name="connsiteX12" fmla="*/ 143574 w 185699"/>
              <a:gd name="connsiteY12" fmla="*/ 82550 h 92075"/>
              <a:gd name="connsiteX13" fmla="*/ 99124 w 185699"/>
              <a:gd name="connsiteY13" fmla="*/ 88900 h 92075"/>
              <a:gd name="connsiteX14" fmla="*/ 89599 w 185699"/>
              <a:gd name="connsiteY14" fmla="*/ 92075 h 92075"/>
              <a:gd name="connsiteX15" fmla="*/ 13399 w 185699"/>
              <a:gd name="connsiteY15" fmla="*/ 88900 h 92075"/>
              <a:gd name="connsiteX16" fmla="*/ 3874 w 185699"/>
              <a:gd name="connsiteY16" fmla="*/ 82550 h 92075"/>
              <a:gd name="connsiteX17" fmla="*/ 699 w 185699"/>
              <a:gd name="connsiteY17" fmla="*/ 69850 h 92075"/>
              <a:gd name="connsiteX18" fmla="*/ 10224 w 185699"/>
              <a:gd name="connsiteY18" fmla="*/ 41275 h 92075"/>
              <a:gd name="connsiteX19" fmla="*/ 699 w 185699"/>
              <a:gd name="connsiteY19" fmla="*/ 53975 h 92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85699" h="92075">
                <a:moveTo>
                  <a:pt x="699" y="53975"/>
                </a:moveTo>
                <a:cubicBezTo>
                  <a:pt x="4932" y="51329"/>
                  <a:pt x="25218" y="41009"/>
                  <a:pt x="35624" y="25400"/>
                </a:cubicBezTo>
                <a:cubicBezTo>
                  <a:pt x="37741" y="22225"/>
                  <a:pt x="40267" y="19288"/>
                  <a:pt x="41974" y="15875"/>
                </a:cubicBezTo>
                <a:cubicBezTo>
                  <a:pt x="43471" y="12882"/>
                  <a:pt x="42426" y="8295"/>
                  <a:pt x="45149" y="6350"/>
                </a:cubicBezTo>
                <a:cubicBezTo>
                  <a:pt x="50596" y="2459"/>
                  <a:pt x="64199" y="0"/>
                  <a:pt x="64199" y="0"/>
                </a:cubicBezTo>
                <a:cubicBezTo>
                  <a:pt x="75841" y="1058"/>
                  <a:pt x="87909" y="-123"/>
                  <a:pt x="99124" y="3175"/>
                </a:cubicBezTo>
                <a:cubicBezTo>
                  <a:pt x="106446" y="5328"/>
                  <a:pt x="110934" y="13462"/>
                  <a:pt x="118174" y="15875"/>
                </a:cubicBezTo>
                <a:lnTo>
                  <a:pt x="137224" y="22225"/>
                </a:lnTo>
                <a:cubicBezTo>
                  <a:pt x="140399" y="23283"/>
                  <a:pt x="143416" y="25097"/>
                  <a:pt x="146749" y="25400"/>
                </a:cubicBezTo>
                <a:lnTo>
                  <a:pt x="181674" y="28575"/>
                </a:lnTo>
                <a:cubicBezTo>
                  <a:pt x="185310" y="43120"/>
                  <a:pt x="188535" y="49523"/>
                  <a:pt x="181674" y="66675"/>
                </a:cubicBezTo>
                <a:cubicBezTo>
                  <a:pt x="179352" y="72481"/>
                  <a:pt x="153365" y="79286"/>
                  <a:pt x="153099" y="79375"/>
                </a:cubicBezTo>
                <a:cubicBezTo>
                  <a:pt x="149924" y="80433"/>
                  <a:pt x="146895" y="82135"/>
                  <a:pt x="143574" y="82550"/>
                </a:cubicBezTo>
                <a:cubicBezTo>
                  <a:pt x="132589" y="83923"/>
                  <a:pt x="110895" y="86284"/>
                  <a:pt x="99124" y="88900"/>
                </a:cubicBezTo>
                <a:cubicBezTo>
                  <a:pt x="95857" y="89626"/>
                  <a:pt x="92774" y="91017"/>
                  <a:pt x="89599" y="92075"/>
                </a:cubicBezTo>
                <a:cubicBezTo>
                  <a:pt x="64199" y="91017"/>
                  <a:pt x="38666" y="91707"/>
                  <a:pt x="13399" y="88900"/>
                </a:cubicBezTo>
                <a:cubicBezTo>
                  <a:pt x="9606" y="88479"/>
                  <a:pt x="5991" y="85725"/>
                  <a:pt x="3874" y="82550"/>
                </a:cubicBezTo>
                <a:cubicBezTo>
                  <a:pt x="1453" y="78919"/>
                  <a:pt x="1757" y="74083"/>
                  <a:pt x="699" y="69850"/>
                </a:cubicBezTo>
                <a:cubicBezTo>
                  <a:pt x="1712" y="63773"/>
                  <a:pt x="1957" y="46235"/>
                  <a:pt x="10224" y="41275"/>
                </a:cubicBezTo>
                <a:cubicBezTo>
                  <a:pt x="12947" y="39641"/>
                  <a:pt x="-3534" y="56621"/>
                  <a:pt x="699" y="53975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66" name="Freeform 2265"/>
          <p:cNvSpPr/>
          <p:nvPr/>
        </p:nvSpPr>
        <p:spPr>
          <a:xfrm>
            <a:off x="7945742" y="3835165"/>
            <a:ext cx="87665" cy="116289"/>
          </a:xfrm>
          <a:custGeom>
            <a:avLst/>
            <a:gdLst>
              <a:gd name="connsiteX0" fmla="*/ 0 w 116681"/>
              <a:gd name="connsiteY0" fmla="*/ 85725 h 154781"/>
              <a:gd name="connsiteX1" fmla="*/ 19050 w 116681"/>
              <a:gd name="connsiteY1" fmla="*/ 100012 h 154781"/>
              <a:gd name="connsiteX2" fmla="*/ 26193 w 116681"/>
              <a:gd name="connsiteY2" fmla="*/ 102393 h 154781"/>
              <a:gd name="connsiteX3" fmla="*/ 42862 w 116681"/>
              <a:gd name="connsiteY3" fmla="*/ 109537 h 154781"/>
              <a:gd name="connsiteX4" fmla="*/ 50006 w 116681"/>
              <a:gd name="connsiteY4" fmla="*/ 114300 h 154781"/>
              <a:gd name="connsiteX5" fmla="*/ 57150 w 116681"/>
              <a:gd name="connsiteY5" fmla="*/ 116681 h 154781"/>
              <a:gd name="connsiteX6" fmla="*/ 61912 w 116681"/>
              <a:gd name="connsiteY6" fmla="*/ 123825 h 154781"/>
              <a:gd name="connsiteX7" fmla="*/ 76200 w 116681"/>
              <a:gd name="connsiteY7" fmla="*/ 138112 h 154781"/>
              <a:gd name="connsiteX8" fmla="*/ 78581 w 116681"/>
              <a:gd name="connsiteY8" fmla="*/ 145256 h 154781"/>
              <a:gd name="connsiteX9" fmla="*/ 92868 w 116681"/>
              <a:gd name="connsiteY9" fmla="*/ 150018 h 154781"/>
              <a:gd name="connsiteX10" fmla="*/ 102393 w 116681"/>
              <a:gd name="connsiteY10" fmla="*/ 154781 h 154781"/>
              <a:gd name="connsiteX11" fmla="*/ 116681 w 116681"/>
              <a:gd name="connsiteY11" fmla="*/ 145256 h 154781"/>
              <a:gd name="connsiteX12" fmla="*/ 114300 w 116681"/>
              <a:gd name="connsiteY12" fmla="*/ 30956 h 154781"/>
              <a:gd name="connsiteX13" fmla="*/ 111918 w 116681"/>
              <a:gd name="connsiteY13" fmla="*/ 21431 h 154781"/>
              <a:gd name="connsiteX14" fmla="*/ 95250 w 116681"/>
              <a:gd name="connsiteY14" fmla="*/ 0 h 154781"/>
              <a:gd name="connsiteX15" fmla="*/ 78581 w 116681"/>
              <a:gd name="connsiteY15" fmla="*/ 2381 h 154781"/>
              <a:gd name="connsiteX16" fmla="*/ 64293 w 116681"/>
              <a:gd name="connsiteY16" fmla="*/ 7143 h 154781"/>
              <a:gd name="connsiteX17" fmla="*/ 57150 w 116681"/>
              <a:gd name="connsiteY17" fmla="*/ 14287 h 154781"/>
              <a:gd name="connsiteX18" fmla="*/ 45243 w 116681"/>
              <a:gd name="connsiteY18" fmla="*/ 30956 h 154781"/>
              <a:gd name="connsiteX19" fmla="*/ 35718 w 116681"/>
              <a:gd name="connsiteY19" fmla="*/ 47625 h 154781"/>
              <a:gd name="connsiteX20" fmla="*/ 28575 w 116681"/>
              <a:gd name="connsiteY20" fmla="*/ 50006 h 154781"/>
              <a:gd name="connsiteX21" fmla="*/ 23812 w 116681"/>
              <a:gd name="connsiteY21" fmla="*/ 57150 h 154781"/>
              <a:gd name="connsiteX22" fmla="*/ 21431 w 116681"/>
              <a:gd name="connsiteY22" fmla="*/ 64293 h 154781"/>
              <a:gd name="connsiteX23" fmla="*/ 11906 w 116681"/>
              <a:gd name="connsiteY23" fmla="*/ 78581 h 154781"/>
              <a:gd name="connsiteX24" fmla="*/ 7143 w 116681"/>
              <a:gd name="connsiteY24" fmla="*/ 85725 h 154781"/>
              <a:gd name="connsiteX25" fmla="*/ 2381 w 116681"/>
              <a:gd name="connsiteY25" fmla="*/ 92868 h 154781"/>
              <a:gd name="connsiteX26" fmla="*/ 0 w 116681"/>
              <a:gd name="connsiteY26" fmla="*/ 85725 h 15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16681" h="154781">
                <a:moveTo>
                  <a:pt x="0" y="85725"/>
                </a:moveTo>
                <a:cubicBezTo>
                  <a:pt x="2926" y="88066"/>
                  <a:pt x="13992" y="97483"/>
                  <a:pt x="19050" y="100012"/>
                </a:cubicBezTo>
                <a:cubicBezTo>
                  <a:pt x="21295" y="101134"/>
                  <a:pt x="23812" y="101599"/>
                  <a:pt x="26193" y="102393"/>
                </a:cubicBezTo>
                <a:cubicBezTo>
                  <a:pt x="44129" y="114351"/>
                  <a:pt x="21334" y="100310"/>
                  <a:pt x="42862" y="109537"/>
                </a:cubicBezTo>
                <a:cubicBezTo>
                  <a:pt x="45493" y="110664"/>
                  <a:pt x="47446" y="113020"/>
                  <a:pt x="50006" y="114300"/>
                </a:cubicBezTo>
                <a:cubicBezTo>
                  <a:pt x="52251" y="115423"/>
                  <a:pt x="54769" y="115887"/>
                  <a:pt x="57150" y="116681"/>
                </a:cubicBezTo>
                <a:cubicBezTo>
                  <a:pt x="58737" y="119062"/>
                  <a:pt x="60011" y="121686"/>
                  <a:pt x="61912" y="123825"/>
                </a:cubicBezTo>
                <a:cubicBezTo>
                  <a:pt x="66387" y="128859"/>
                  <a:pt x="76200" y="138112"/>
                  <a:pt x="76200" y="138112"/>
                </a:cubicBezTo>
                <a:cubicBezTo>
                  <a:pt x="76994" y="140493"/>
                  <a:pt x="76538" y="143797"/>
                  <a:pt x="78581" y="145256"/>
                </a:cubicBezTo>
                <a:cubicBezTo>
                  <a:pt x="82666" y="148174"/>
                  <a:pt x="88378" y="147773"/>
                  <a:pt x="92868" y="150018"/>
                </a:cubicBezTo>
                <a:lnTo>
                  <a:pt x="102393" y="154781"/>
                </a:lnTo>
                <a:cubicBezTo>
                  <a:pt x="110858" y="153088"/>
                  <a:pt x="116681" y="155508"/>
                  <a:pt x="116681" y="145256"/>
                </a:cubicBezTo>
                <a:cubicBezTo>
                  <a:pt x="116681" y="107148"/>
                  <a:pt x="115765" y="69036"/>
                  <a:pt x="114300" y="30956"/>
                </a:cubicBezTo>
                <a:cubicBezTo>
                  <a:pt x="114174" y="27686"/>
                  <a:pt x="113382" y="24358"/>
                  <a:pt x="111918" y="21431"/>
                </a:cubicBezTo>
                <a:cubicBezTo>
                  <a:pt x="106221" y="10037"/>
                  <a:pt x="103090" y="7840"/>
                  <a:pt x="95250" y="0"/>
                </a:cubicBezTo>
                <a:cubicBezTo>
                  <a:pt x="89694" y="794"/>
                  <a:pt x="84050" y="1119"/>
                  <a:pt x="78581" y="2381"/>
                </a:cubicBezTo>
                <a:cubicBezTo>
                  <a:pt x="73689" y="3510"/>
                  <a:pt x="64293" y="7143"/>
                  <a:pt x="64293" y="7143"/>
                </a:cubicBezTo>
                <a:cubicBezTo>
                  <a:pt x="61912" y="9524"/>
                  <a:pt x="59341" y="11730"/>
                  <a:pt x="57150" y="14287"/>
                </a:cubicBezTo>
                <a:cubicBezTo>
                  <a:pt x="54960" y="16842"/>
                  <a:pt x="47396" y="27188"/>
                  <a:pt x="45243" y="30956"/>
                </a:cubicBezTo>
                <a:cubicBezTo>
                  <a:pt x="43761" y="33549"/>
                  <a:pt x="38773" y="45181"/>
                  <a:pt x="35718" y="47625"/>
                </a:cubicBezTo>
                <a:cubicBezTo>
                  <a:pt x="33758" y="49193"/>
                  <a:pt x="30956" y="49212"/>
                  <a:pt x="28575" y="50006"/>
                </a:cubicBezTo>
                <a:cubicBezTo>
                  <a:pt x="26987" y="52387"/>
                  <a:pt x="25092" y="54590"/>
                  <a:pt x="23812" y="57150"/>
                </a:cubicBezTo>
                <a:cubicBezTo>
                  <a:pt x="22690" y="59395"/>
                  <a:pt x="22650" y="62099"/>
                  <a:pt x="21431" y="64293"/>
                </a:cubicBezTo>
                <a:cubicBezTo>
                  <a:pt x="18651" y="69297"/>
                  <a:pt x="15081" y="73818"/>
                  <a:pt x="11906" y="78581"/>
                </a:cubicBezTo>
                <a:lnTo>
                  <a:pt x="7143" y="85725"/>
                </a:lnTo>
                <a:cubicBezTo>
                  <a:pt x="5556" y="88106"/>
                  <a:pt x="2381" y="90006"/>
                  <a:pt x="2381" y="92868"/>
                </a:cubicBezTo>
                <a:lnTo>
                  <a:pt x="0" y="85725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67" name="Freeform 2266"/>
          <p:cNvSpPr/>
          <p:nvPr/>
        </p:nvSpPr>
        <p:spPr>
          <a:xfrm>
            <a:off x="7879586" y="3977785"/>
            <a:ext cx="93085" cy="155865"/>
          </a:xfrm>
          <a:custGeom>
            <a:avLst/>
            <a:gdLst>
              <a:gd name="connsiteX0" fmla="*/ 40481 w 102394"/>
              <a:gd name="connsiteY0" fmla="*/ 4763 h 171450"/>
              <a:gd name="connsiteX1" fmla="*/ 28575 w 102394"/>
              <a:gd name="connsiteY1" fmla="*/ 11906 h 171450"/>
              <a:gd name="connsiteX2" fmla="*/ 26194 w 102394"/>
              <a:gd name="connsiteY2" fmla="*/ 19050 h 171450"/>
              <a:gd name="connsiteX3" fmla="*/ 19050 w 102394"/>
              <a:gd name="connsiteY3" fmla="*/ 26194 h 171450"/>
              <a:gd name="connsiteX4" fmla="*/ 14288 w 102394"/>
              <a:gd name="connsiteY4" fmla="*/ 61913 h 171450"/>
              <a:gd name="connsiteX5" fmla="*/ 9525 w 102394"/>
              <a:gd name="connsiteY5" fmla="*/ 71438 h 171450"/>
              <a:gd name="connsiteX6" fmla="*/ 2381 w 102394"/>
              <a:gd name="connsiteY6" fmla="*/ 95250 h 171450"/>
              <a:gd name="connsiteX7" fmla="*/ 0 w 102394"/>
              <a:gd name="connsiteY7" fmla="*/ 102394 h 171450"/>
              <a:gd name="connsiteX8" fmla="*/ 4763 w 102394"/>
              <a:gd name="connsiteY8" fmla="*/ 138113 h 171450"/>
              <a:gd name="connsiteX9" fmla="*/ 9525 w 102394"/>
              <a:gd name="connsiteY9" fmla="*/ 145256 h 171450"/>
              <a:gd name="connsiteX10" fmla="*/ 16669 w 102394"/>
              <a:gd name="connsiteY10" fmla="*/ 147638 h 171450"/>
              <a:gd name="connsiteX11" fmla="*/ 23813 w 102394"/>
              <a:gd name="connsiteY11" fmla="*/ 152400 h 171450"/>
              <a:gd name="connsiteX12" fmla="*/ 26194 w 102394"/>
              <a:gd name="connsiteY12" fmla="*/ 159544 h 171450"/>
              <a:gd name="connsiteX13" fmla="*/ 40481 w 102394"/>
              <a:gd name="connsiteY13" fmla="*/ 166688 h 171450"/>
              <a:gd name="connsiteX14" fmla="*/ 50006 w 102394"/>
              <a:gd name="connsiteY14" fmla="*/ 171450 h 171450"/>
              <a:gd name="connsiteX15" fmla="*/ 61913 w 102394"/>
              <a:gd name="connsiteY15" fmla="*/ 166688 h 171450"/>
              <a:gd name="connsiteX16" fmla="*/ 64294 w 102394"/>
              <a:gd name="connsiteY16" fmla="*/ 159544 h 171450"/>
              <a:gd name="connsiteX17" fmla="*/ 69056 w 102394"/>
              <a:gd name="connsiteY17" fmla="*/ 152400 h 171450"/>
              <a:gd name="connsiteX18" fmla="*/ 71438 w 102394"/>
              <a:gd name="connsiteY18" fmla="*/ 142875 h 171450"/>
              <a:gd name="connsiteX19" fmla="*/ 76200 w 102394"/>
              <a:gd name="connsiteY19" fmla="*/ 128588 h 171450"/>
              <a:gd name="connsiteX20" fmla="*/ 83344 w 102394"/>
              <a:gd name="connsiteY20" fmla="*/ 100013 h 171450"/>
              <a:gd name="connsiteX21" fmla="*/ 88106 w 102394"/>
              <a:gd name="connsiteY21" fmla="*/ 85725 h 171450"/>
              <a:gd name="connsiteX22" fmla="*/ 90488 w 102394"/>
              <a:gd name="connsiteY22" fmla="*/ 78581 h 171450"/>
              <a:gd name="connsiteX23" fmla="*/ 92869 w 102394"/>
              <a:gd name="connsiteY23" fmla="*/ 64294 h 171450"/>
              <a:gd name="connsiteX24" fmla="*/ 97631 w 102394"/>
              <a:gd name="connsiteY24" fmla="*/ 50006 h 171450"/>
              <a:gd name="connsiteX25" fmla="*/ 102394 w 102394"/>
              <a:gd name="connsiteY25" fmla="*/ 28575 h 171450"/>
              <a:gd name="connsiteX26" fmla="*/ 92869 w 102394"/>
              <a:gd name="connsiteY26" fmla="*/ 19050 h 171450"/>
              <a:gd name="connsiteX27" fmla="*/ 69056 w 102394"/>
              <a:gd name="connsiteY27" fmla="*/ 4763 h 171450"/>
              <a:gd name="connsiteX28" fmla="*/ 54769 w 102394"/>
              <a:gd name="connsiteY28" fmla="*/ 0 h 171450"/>
              <a:gd name="connsiteX29" fmla="*/ 40481 w 102394"/>
              <a:gd name="connsiteY29" fmla="*/ 4763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02394" h="171450">
                <a:moveTo>
                  <a:pt x="40481" y="4763"/>
                </a:moveTo>
                <a:cubicBezTo>
                  <a:pt x="36512" y="7144"/>
                  <a:pt x="31848" y="8633"/>
                  <a:pt x="28575" y="11906"/>
                </a:cubicBezTo>
                <a:cubicBezTo>
                  <a:pt x="26800" y="13681"/>
                  <a:pt x="27586" y="16961"/>
                  <a:pt x="26194" y="19050"/>
                </a:cubicBezTo>
                <a:cubicBezTo>
                  <a:pt x="24326" y="21852"/>
                  <a:pt x="21431" y="23813"/>
                  <a:pt x="19050" y="26194"/>
                </a:cubicBezTo>
                <a:cubicBezTo>
                  <a:pt x="11703" y="48238"/>
                  <a:pt x="24279" y="8628"/>
                  <a:pt x="14288" y="61913"/>
                </a:cubicBezTo>
                <a:cubicBezTo>
                  <a:pt x="13634" y="65402"/>
                  <a:pt x="11113" y="68263"/>
                  <a:pt x="9525" y="71438"/>
                </a:cubicBezTo>
                <a:cubicBezTo>
                  <a:pt x="5926" y="85837"/>
                  <a:pt x="8181" y="77852"/>
                  <a:pt x="2381" y="95250"/>
                </a:cubicBezTo>
                <a:lnTo>
                  <a:pt x="0" y="102394"/>
                </a:lnTo>
                <a:cubicBezTo>
                  <a:pt x="533" y="108791"/>
                  <a:pt x="-102" y="128383"/>
                  <a:pt x="4763" y="138113"/>
                </a:cubicBezTo>
                <a:cubicBezTo>
                  <a:pt x="6043" y="140672"/>
                  <a:pt x="7290" y="143468"/>
                  <a:pt x="9525" y="145256"/>
                </a:cubicBezTo>
                <a:cubicBezTo>
                  <a:pt x="11485" y="146824"/>
                  <a:pt x="14424" y="146515"/>
                  <a:pt x="16669" y="147638"/>
                </a:cubicBezTo>
                <a:cubicBezTo>
                  <a:pt x="19229" y="148918"/>
                  <a:pt x="21432" y="150813"/>
                  <a:pt x="23813" y="152400"/>
                </a:cubicBezTo>
                <a:cubicBezTo>
                  <a:pt x="24607" y="154781"/>
                  <a:pt x="24626" y="157584"/>
                  <a:pt x="26194" y="159544"/>
                </a:cubicBezTo>
                <a:cubicBezTo>
                  <a:pt x="30171" y="164515"/>
                  <a:pt x="35232" y="164438"/>
                  <a:pt x="40481" y="166688"/>
                </a:cubicBezTo>
                <a:cubicBezTo>
                  <a:pt x="43744" y="168086"/>
                  <a:pt x="46831" y="169863"/>
                  <a:pt x="50006" y="171450"/>
                </a:cubicBezTo>
                <a:cubicBezTo>
                  <a:pt x="53975" y="169863"/>
                  <a:pt x="58629" y="169424"/>
                  <a:pt x="61913" y="166688"/>
                </a:cubicBezTo>
                <a:cubicBezTo>
                  <a:pt x="63841" y="165081"/>
                  <a:pt x="63172" y="161789"/>
                  <a:pt x="64294" y="159544"/>
                </a:cubicBezTo>
                <a:cubicBezTo>
                  <a:pt x="65574" y="156984"/>
                  <a:pt x="67469" y="154781"/>
                  <a:pt x="69056" y="152400"/>
                </a:cubicBezTo>
                <a:cubicBezTo>
                  <a:pt x="69850" y="149225"/>
                  <a:pt x="70498" y="146010"/>
                  <a:pt x="71438" y="142875"/>
                </a:cubicBezTo>
                <a:cubicBezTo>
                  <a:pt x="72881" y="138067"/>
                  <a:pt x="76200" y="128588"/>
                  <a:pt x="76200" y="128588"/>
                </a:cubicBezTo>
                <a:cubicBezTo>
                  <a:pt x="79407" y="109343"/>
                  <a:pt x="77053" y="118886"/>
                  <a:pt x="83344" y="100013"/>
                </a:cubicBezTo>
                <a:lnTo>
                  <a:pt x="88106" y="85725"/>
                </a:lnTo>
                <a:lnTo>
                  <a:pt x="90488" y="78581"/>
                </a:lnTo>
                <a:cubicBezTo>
                  <a:pt x="91282" y="73819"/>
                  <a:pt x="91698" y="68978"/>
                  <a:pt x="92869" y="64294"/>
                </a:cubicBezTo>
                <a:cubicBezTo>
                  <a:pt x="94086" y="59424"/>
                  <a:pt x="96805" y="54958"/>
                  <a:pt x="97631" y="50006"/>
                </a:cubicBezTo>
                <a:cubicBezTo>
                  <a:pt x="100426" y="33243"/>
                  <a:pt x="98486" y="40299"/>
                  <a:pt x="102394" y="28575"/>
                </a:cubicBezTo>
                <a:cubicBezTo>
                  <a:pt x="98353" y="16452"/>
                  <a:pt x="103260" y="24823"/>
                  <a:pt x="92869" y="19050"/>
                </a:cubicBezTo>
                <a:cubicBezTo>
                  <a:pt x="78484" y="11059"/>
                  <a:pt x="81929" y="9912"/>
                  <a:pt x="69056" y="4763"/>
                </a:cubicBezTo>
                <a:cubicBezTo>
                  <a:pt x="64395" y="2899"/>
                  <a:pt x="59789" y="0"/>
                  <a:pt x="54769" y="0"/>
                </a:cubicBezTo>
                <a:lnTo>
                  <a:pt x="40481" y="4763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68" name="Freeform 2267"/>
          <p:cNvSpPr/>
          <p:nvPr/>
        </p:nvSpPr>
        <p:spPr>
          <a:xfrm>
            <a:off x="7984535" y="4026464"/>
            <a:ext cx="79399" cy="164949"/>
          </a:xfrm>
          <a:custGeom>
            <a:avLst/>
            <a:gdLst>
              <a:gd name="connsiteX0" fmla="*/ 37298 w 87339"/>
              <a:gd name="connsiteY0" fmla="*/ 3024 h 164949"/>
              <a:gd name="connsiteX1" fmla="*/ 23011 w 87339"/>
              <a:gd name="connsiteY1" fmla="*/ 22074 h 164949"/>
              <a:gd name="connsiteX2" fmla="*/ 20629 w 87339"/>
              <a:gd name="connsiteY2" fmla="*/ 31599 h 164949"/>
              <a:gd name="connsiteX3" fmla="*/ 18248 w 87339"/>
              <a:gd name="connsiteY3" fmla="*/ 60174 h 164949"/>
              <a:gd name="connsiteX4" fmla="*/ 13486 w 87339"/>
              <a:gd name="connsiteY4" fmla="*/ 83986 h 164949"/>
              <a:gd name="connsiteX5" fmla="*/ 11104 w 87339"/>
              <a:gd name="connsiteY5" fmla="*/ 91130 h 164949"/>
              <a:gd name="connsiteX6" fmla="*/ 6342 w 87339"/>
              <a:gd name="connsiteY6" fmla="*/ 107799 h 164949"/>
              <a:gd name="connsiteX7" fmla="*/ 3961 w 87339"/>
              <a:gd name="connsiteY7" fmla="*/ 138755 h 164949"/>
              <a:gd name="connsiteX8" fmla="*/ 3961 w 87339"/>
              <a:gd name="connsiteY8" fmla="*/ 160186 h 164949"/>
              <a:gd name="connsiteX9" fmla="*/ 18248 w 87339"/>
              <a:gd name="connsiteY9" fmla="*/ 164949 h 164949"/>
              <a:gd name="connsiteX10" fmla="*/ 30154 w 87339"/>
              <a:gd name="connsiteY10" fmla="*/ 155424 h 164949"/>
              <a:gd name="connsiteX11" fmla="*/ 44442 w 87339"/>
              <a:gd name="connsiteY11" fmla="*/ 141136 h 164949"/>
              <a:gd name="connsiteX12" fmla="*/ 58729 w 87339"/>
              <a:gd name="connsiteY12" fmla="*/ 129230 h 164949"/>
              <a:gd name="connsiteX13" fmla="*/ 65873 w 87339"/>
              <a:gd name="connsiteY13" fmla="*/ 114942 h 164949"/>
              <a:gd name="connsiteX14" fmla="*/ 70636 w 87339"/>
              <a:gd name="connsiteY14" fmla="*/ 105417 h 164949"/>
              <a:gd name="connsiteX15" fmla="*/ 80161 w 87339"/>
              <a:gd name="connsiteY15" fmla="*/ 83986 h 164949"/>
              <a:gd name="connsiteX16" fmla="*/ 87304 w 87339"/>
              <a:gd name="connsiteY16" fmla="*/ 55411 h 164949"/>
              <a:gd name="connsiteX17" fmla="*/ 84923 w 87339"/>
              <a:gd name="connsiteY17" fmla="*/ 19692 h 164949"/>
              <a:gd name="connsiteX18" fmla="*/ 77779 w 87339"/>
              <a:gd name="connsiteY18" fmla="*/ 17311 h 164949"/>
              <a:gd name="connsiteX19" fmla="*/ 70636 w 87339"/>
              <a:gd name="connsiteY19" fmla="*/ 12549 h 164949"/>
              <a:gd name="connsiteX20" fmla="*/ 56348 w 87339"/>
              <a:gd name="connsiteY20" fmla="*/ 642 h 164949"/>
              <a:gd name="connsiteX21" fmla="*/ 37298 w 87339"/>
              <a:gd name="connsiteY21" fmla="*/ 3024 h 164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7339" h="164949">
                <a:moveTo>
                  <a:pt x="37298" y="3024"/>
                </a:moveTo>
                <a:cubicBezTo>
                  <a:pt x="31742" y="6596"/>
                  <a:pt x="24762" y="17988"/>
                  <a:pt x="23011" y="22074"/>
                </a:cubicBezTo>
                <a:cubicBezTo>
                  <a:pt x="21722" y="25082"/>
                  <a:pt x="21423" y="28424"/>
                  <a:pt x="20629" y="31599"/>
                </a:cubicBezTo>
                <a:cubicBezTo>
                  <a:pt x="19835" y="41124"/>
                  <a:pt x="19539" y="50704"/>
                  <a:pt x="18248" y="60174"/>
                </a:cubicBezTo>
                <a:cubicBezTo>
                  <a:pt x="17154" y="68194"/>
                  <a:pt x="15306" y="76099"/>
                  <a:pt x="13486" y="83986"/>
                </a:cubicBezTo>
                <a:cubicBezTo>
                  <a:pt x="12922" y="86432"/>
                  <a:pt x="11825" y="88726"/>
                  <a:pt x="11104" y="91130"/>
                </a:cubicBezTo>
                <a:cubicBezTo>
                  <a:pt x="9444" y="96665"/>
                  <a:pt x="7929" y="102243"/>
                  <a:pt x="6342" y="107799"/>
                </a:cubicBezTo>
                <a:cubicBezTo>
                  <a:pt x="5548" y="118118"/>
                  <a:pt x="5245" y="128486"/>
                  <a:pt x="3961" y="138755"/>
                </a:cubicBezTo>
                <a:cubicBezTo>
                  <a:pt x="2962" y="146750"/>
                  <a:pt x="-4430" y="150596"/>
                  <a:pt x="3961" y="160186"/>
                </a:cubicBezTo>
                <a:cubicBezTo>
                  <a:pt x="7267" y="163964"/>
                  <a:pt x="18248" y="164949"/>
                  <a:pt x="18248" y="164949"/>
                </a:cubicBezTo>
                <a:cubicBezTo>
                  <a:pt x="30664" y="160809"/>
                  <a:pt x="21084" y="165628"/>
                  <a:pt x="30154" y="155424"/>
                </a:cubicBezTo>
                <a:cubicBezTo>
                  <a:pt x="34629" y="150390"/>
                  <a:pt x="39679" y="145899"/>
                  <a:pt x="44442" y="141136"/>
                </a:cubicBezTo>
                <a:cubicBezTo>
                  <a:pt x="53609" y="131969"/>
                  <a:pt x="48784" y="135860"/>
                  <a:pt x="58729" y="129230"/>
                </a:cubicBezTo>
                <a:cubicBezTo>
                  <a:pt x="67884" y="115499"/>
                  <a:pt x="59957" y="128747"/>
                  <a:pt x="65873" y="114942"/>
                </a:cubicBezTo>
                <a:cubicBezTo>
                  <a:pt x="67271" y="111679"/>
                  <a:pt x="69318" y="108713"/>
                  <a:pt x="70636" y="105417"/>
                </a:cubicBezTo>
                <a:cubicBezTo>
                  <a:pt x="79138" y="84163"/>
                  <a:pt x="70997" y="97731"/>
                  <a:pt x="80161" y="83986"/>
                </a:cubicBezTo>
                <a:cubicBezTo>
                  <a:pt x="81017" y="80989"/>
                  <a:pt x="87304" y="60682"/>
                  <a:pt x="87304" y="55411"/>
                </a:cubicBezTo>
                <a:cubicBezTo>
                  <a:pt x="87304" y="43478"/>
                  <a:pt x="87817" y="31268"/>
                  <a:pt x="84923" y="19692"/>
                </a:cubicBezTo>
                <a:cubicBezTo>
                  <a:pt x="84314" y="17257"/>
                  <a:pt x="80160" y="18105"/>
                  <a:pt x="77779" y="17311"/>
                </a:cubicBezTo>
                <a:cubicBezTo>
                  <a:pt x="75398" y="15724"/>
                  <a:pt x="72834" y="14381"/>
                  <a:pt x="70636" y="12549"/>
                </a:cubicBezTo>
                <a:cubicBezTo>
                  <a:pt x="67480" y="9919"/>
                  <a:pt x="61185" y="1717"/>
                  <a:pt x="56348" y="642"/>
                </a:cubicBezTo>
                <a:cubicBezTo>
                  <a:pt x="51699" y="-391"/>
                  <a:pt x="42854" y="-548"/>
                  <a:pt x="37298" y="3024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69" name="Freeform 2268"/>
          <p:cNvSpPr/>
          <p:nvPr/>
        </p:nvSpPr>
        <p:spPr>
          <a:xfrm>
            <a:off x="7378993" y="3938610"/>
            <a:ext cx="98982" cy="94191"/>
          </a:xfrm>
          <a:custGeom>
            <a:avLst/>
            <a:gdLst>
              <a:gd name="connsiteX0" fmla="*/ 10230 w 119768"/>
              <a:gd name="connsiteY0" fmla="*/ 23990 h 166865"/>
              <a:gd name="connsiteX1" fmla="*/ 12611 w 119768"/>
              <a:gd name="connsiteY1" fmla="*/ 40659 h 166865"/>
              <a:gd name="connsiteX2" fmla="*/ 17374 w 119768"/>
              <a:gd name="connsiteY2" fmla="*/ 47803 h 166865"/>
              <a:gd name="connsiteX3" fmla="*/ 22136 w 119768"/>
              <a:gd name="connsiteY3" fmla="*/ 66853 h 166865"/>
              <a:gd name="connsiteX4" fmla="*/ 24518 w 119768"/>
              <a:gd name="connsiteY4" fmla="*/ 78759 h 166865"/>
              <a:gd name="connsiteX5" fmla="*/ 29280 w 119768"/>
              <a:gd name="connsiteY5" fmla="*/ 93046 h 166865"/>
              <a:gd name="connsiteX6" fmla="*/ 31661 w 119768"/>
              <a:gd name="connsiteY6" fmla="*/ 102571 h 166865"/>
              <a:gd name="connsiteX7" fmla="*/ 36424 w 119768"/>
              <a:gd name="connsiteY7" fmla="*/ 116859 h 166865"/>
              <a:gd name="connsiteX8" fmla="*/ 45949 w 119768"/>
              <a:gd name="connsiteY8" fmla="*/ 131146 h 166865"/>
              <a:gd name="connsiteX9" fmla="*/ 50711 w 119768"/>
              <a:gd name="connsiteY9" fmla="*/ 140671 h 166865"/>
              <a:gd name="connsiteX10" fmla="*/ 57855 w 119768"/>
              <a:gd name="connsiteY10" fmla="*/ 143053 h 166865"/>
              <a:gd name="connsiteX11" fmla="*/ 72143 w 119768"/>
              <a:gd name="connsiteY11" fmla="*/ 152578 h 166865"/>
              <a:gd name="connsiteX12" fmla="*/ 95955 w 119768"/>
              <a:gd name="connsiteY12" fmla="*/ 162103 h 166865"/>
              <a:gd name="connsiteX13" fmla="*/ 112624 w 119768"/>
              <a:gd name="connsiteY13" fmla="*/ 166865 h 166865"/>
              <a:gd name="connsiteX14" fmla="*/ 115005 w 119768"/>
              <a:gd name="connsiteY14" fmla="*/ 150196 h 166865"/>
              <a:gd name="connsiteX15" fmla="*/ 117386 w 119768"/>
              <a:gd name="connsiteY15" fmla="*/ 143053 h 166865"/>
              <a:gd name="connsiteX16" fmla="*/ 119768 w 119768"/>
              <a:gd name="connsiteY16" fmla="*/ 121621 h 166865"/>
              <a:gd name="connsiteX17" fmla="*/ 117386 w 119768"/>
              <a:gd name="connsiteY17" fmla="*/ 35896 h 166865"/>
              <a:gd name="connsiteX18" fmla="*/ 115005 w 119768"/>
              <a:gd name="connsiteY18" fmla="*/ 28753 h 166865"/>
              <a:gd name="connsiteX19" fmla="*/ 110243 w 119768"/>
              <a:gd name="connsiteY19" fmla="*/ 21609 h 166865"/>
              <a:gd name="connsiteX20" fmla="*/ 95955 w 119768"/>
              <a:gd name="connsiteY20" fmla="*/ 16846 h 166865"/>
              <a:gd name="connsiteX21" fmla="*/ 81668 w 119768"/>
              <a:gd name="connsiteY21" fmla="*/ 7321 h 166865"/>
              <a:gd name="connsiteX22" fmla="*/ 67380 w 119768"/>
              <a:gd name="connsiteY22" fmla="*/ 2559 h 166865"/>
              <a:gd name="connsiteX23" fmla="*/ 60236 w 119768"/>
              <a:gd name="connsiteY23" fmla="*/ 178 h 166865"/>
              <a:gd name="connsiteX24" fmla="*/ 10230 w 119768"/>
              <a:gd name="connsiteY24" fmla="*/ 4940 h 166865"/>
              <a:gd name="connsiteX25" fmla="*/ 3086 w 119768"/>
              <a:gd name="connsiteY25" fmla="*/ 9703 h 166865"/>
              <a:gd name="connsiteX26" fmla="*/ 3086 w 119768"/>
              <a:gd name="connsiteY26" fmla="*/ 33515 h 166865"/>
              <a:gd name="connsiteX27" fmla="*/ 10230 w 119768"/>
              <a:gd name="connsiteY27" fmla="*/ 23990 h 166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19768" h="166865">
                <a:moveTo>
                  <a:pt x="10230" y="23990"/>
                </a:moveTo>
                <a:cubicBezTo>
                  <a:pt x="11817" y="25181"/>
                  <a:pt x="10998" y="35283"/>
                  <a:pt x="12611" y="40659"/>
                </a:cubicBezTo>
                <a:cubicBezTo>
                  <a:pt x="13433" y="43400"/>
                  <a:pt x="16396" y="45113"/>
                  <a:pt x="17374" y="47803"/>
                </a:cubicBezTo>
                <a:cubicBezTo>
                  <a:pt x="19611" y="53954"/>
                  <a:pt x="20664" y="60475"/>
                  <a:pt x="22136" y="66853"/>
                </a:cubicBezTo>
                <a:cubicBezTo>
                  <a:pt x="23046" y="70797"/>
                  <a:pt x="23453" y="74854"/>
                  <a:pt x="24518" y="78759"/>
                </a:cubicBezTo>
                <a:cubicBezTo>
                  <a:pt x="25839" y="83602"/>
                  <a:pt x="28063" y="88176"/>
                  <a:pt x="29280" y="93046"/>
                </a:cubicBezTo>
                <a:cubicBezTo>
                  <a:pt x="30074" y="96221"/>
                  <a:pt x="30721" y="99436"/>
                  <a:pt x="31661" y="102571"/>
                </a:cubicBezTo>
                <a:cubicBezTo>
                  <a:pt x="33104" y="107380"/>
                  <a:pt x="33639" y="112682"/>
                  <a:pt x="36424" y="116859"/>
                </a:cubicBezTo>
                <a:cubicBezTo>
                  <a:pt x="39599" y="121621"/>
                  <a:pt x="43390" y="126026"/>
                  <a:pt x="45949" y="131146"/>
                </a:cubicBezTo>
                <a:cubicBezTo>
                  <a:pt x="47536" y="134321"/>
                  <a:pt x="48201" y="138161"/>
                  <a:pt x="50711" y="140671"/>
                </a:cubicBezTo>
                <a:cubicBezTo>
                  <a:pt x="52486" y="142446"/>
                  <a:pt x="55661" y="141834"/>
                  <a:pt x="57855" y="143053"/>
                </a:cubicBezTo>
                <a:cubicBezTo>
                  <a:pt x="62859" y="145833"/>
                  <a:pt x="66713" y="150768"/>
                  <a:pt x="72143" y="152578"/>
                </a:cubicBezTo>
                <a:cubicBezTo>
                  <a:pt x="104666" y="163418"/>
                  <a:pt x="71426" y="151590"/>
                  <a:pt x="95955" y="162103"/>
                </a:cubicBezTo>
                <a:cubicBezTo>
                  <a:pt x="100736" y="164152"/>
                  <a:pt x="107793" y="165657"/>
                  <a:pt x="112624" y="166865"/>
                </a:cubicBezTo>
                <a:cubicBezTo>
                  <a:pt x="113418" y="161309"/>
                  <a:pt x="113904" y="155700"/>
                  <a:pt x="115005" y="150196"/>
                </a:cubicBezTo>
                <a:cubicBezTo>
                  <a:pt x="115497" y="147735"/>
                  <a:pt x="116973" y="145529"/>
                  <a:pt x="117386" y="143053"/>
                </a:cubicBezTo>
                <a:cubicBezTo>
                  <a:pt x="118568" y="135963"/>
                  <a:pt x="118974" y="128765"/>
                  <a:pt x="119768" y="121621"/>
                </a:cubicBezTo>
                <a:cubicBezTo>
                  <a:pt x="118974" y="93046"/>
                  <a:pt x="118850" y="64445"/>
                  <a:pt x="117386" y="35896"/>
                </a:cubicBezTo>
                <a:cubicBezTo>
                  <a:pt x="117257" y="33390"/>
                  <a:pt x="116127" y="30998"/>
                  <a:pt x="115005" y="28753"/>
                </a:cubicBezTo>
                <a:cubicBezTo>
                  <a:pt x="113725" y="26193"/>
                  <a:pt x="112670" y="23126"/>
                  <a:pt x="110243" y="21609"/>
                </a:cubicBezTo>
                <a:cubicBezTo>
                  <a:pt x="105986" y="18948"/>
                  <a:pt x="100132" y="19631"/>
                  <a:pt x="95955" y="16846"/>
                </a:cubicBezTo>
                <a:cubicBezTo>
                  <a:pt x="91193" y="13671"/>
                  <a:pt x="87098" y="9131"/>
                  <a:pt x="81668" y="7321"/>
                </a:cubicBezTo>
                <a:lnTo>
                  <a:pt x="67380" y="2559"/>
                </a:lnTo>
                <a:lnTo>
                  <a:pt x="60236" y="178"/>
                </a:lnTo>
                <a:cubicBezTo>
                  <a:pt x="59172" y="237"/>
                  <a:pt x="23177" y="-1534"/>
                  <a:pt x="10230" y="4940"/>
                </a:cubicBezTo>
                <a:cubicBezTo>
                  <a:pt x="7670" y="6220"/>
                  <a:pt x="5467" y="8115"/>
                  <a:pt x="3086" y="9703"/>
                </a:cubicBezTo>
                <a:cubicBezTo>
                  <a:pt x="-69" y="19167"/>
                  <a:pt x="-1889" y="21078"/>
                  <a:pt x="3086" y="33515"/>
                </a:cubicBezTo>
                <a:cubicBezTo>
                  <a:pt x="4337" y="36642"/>
                  <a:pt x="8643" y="22799"/>
                  <a:pt x="10230" y="2399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70" name="Freeform 2269"/>
          <p:cNvSpPr/>
          <p:nvPr/>
        </p:nvSpPr>
        <p:spPr>
          <a:xfrm>
            <a:off x="7306021" y="3789989"/>
            <a:ext cx="103909" cy="122722"/>
          </a:xfrm>
          <a:custGeom>
            <a:avLst/>
            <a:gdLst>
              <a:gd name="connsiteX0" fmla="*/ 66675 w 114300"/>
              <a:gd name="connsiteY0" fmla="*/ 0 h 197644"/>
              <a:gd name="connsiteX1" fmla="*/ 35719 w 114300"/>
              <a:gd name="connsiteY1" fmla="*/ 7144 h 197644"/>
              <a:gd name="connsiteX2" fmla="*/ 28575 w 114300"/>
              <a:gd name="connsiteY2" fmla="*/ 9525 h 197644"/>
              <a:gd name="connsiteX3" fmla="*/ 16669 w 114300"/>
              <a:gd name="connsiteY3" fmla="*/ 23813 h 197644"/>
              <a:gd name="connsiteX4" fmla="*/ 9525 w 114300"/>
              <a:gd name="connsiteY4" fmla="*/ 30956 h 197644"/>
              <a:gd name="connsiteX5" fmla="*/ 7144 w 114300"/>
              <a:gd name="connsiteY5" fmla="*/ 38100 h 197644"/>
              <a:gd name="connsiteX6" fmla="*/ 4762 w 114300"/>
              <a:gd name="connsiteY6" fmla="*/ 47625 h 197644"/>
              <a:gd name="connsiteX7" fmla="*/ 0 w 114300"/>
              <a:gd name="connsiteY7" fmla="*/ 61913 h 197644"/>
              <a:gd name="connsiteX8" fmla="*/ 2381 w 114300"/>
              <a:gd name="connsiteY8" fmla="*/ 147638 h 197644"/>
              <a:gd name="connsiteX9" fmla="*/ 11906 w 114300"/>
              <a:gd name="connsiteY9" fmla="*/ 157163 h 197644"/>
              <a:gd name="connsiteX10" fmla="*/ 16669 w 114300"/>
              <a:gd name="connsiteY10" fmla="*/ 166688 h 197644"/>
              <a:gd name="connsiteX11" fmla="*/ 26194 w 114300"/>
              <a:gd name="connsiteY11" fmla="*/ 183356 h 197644"/>
              <a:gd name="connsiteX12" fmla="*/ 28575 w 114300"/>
              <a:gd name="connsiteY12" fmla="*/ 190500 h 197644"/>
              <a:gd name="connsiteX13" fmla="*/ 38100 w 114300"/>
              <a:gd name="connsiteY13" fmla="*/ 197644 h 197644"/>
              <a:gd name="connsiteX14" fmla="*/ 50006 w 114300"/>
              <a:gd name="connsiteY14" fmla="*/ 195263 h 197644"/>
              <a:gd name="connsiteX15" fmla="*/ 64294 w 114300"/>
              <a:gd name="connsiteY15" fmla="*/ 183356 h 197644"/>
              <a:gd name="connsiteX16" fmla="*/ 69056 w 114300"/>
              <a:gd name="connsiteY16" fmla="*/ 176213 h 197644"/>
              <a:gd name="connsiteX17" fmla="*/ 76200 w 114300"/>
              <a:gd name="connsiteY17" fmla="*/ 171450 h 197644"/>
              <a:gd name="connsiteX18" fmla="*/ 80962 w 114300"/>
              <a:gd name="connsiteY18" fmla="*/ 164306 h 197644"/>
              <a:gd name="connsiteX19" fmla="*/ 88106 w 114300"/>
              <a:gd name="connsiteY19" fmla="*/ 157163 h 197644"/>
              <a:gd name="connsiteX20" fmla="*/ 90487 w 114300"/>
              <a:gd name="connsiteY20" fmla="*/ 150019 h 197644"/>
              <a:gd name="connsiteX21" fmla="*/ 104775 w 114300"/>
              <a:gd name="connsiteY21" fmla="*/ 140494 h 197644"/>
              <a:gd name="connsiteX22" fmla="*/ 111919 w 114300"/>
              <a:gd name="connsiteY22" fmla="*/ 123825 h 197644"/>
              <a:gd name="connsiteX23" fmla="*/ 114300 w 114300"/>
              <a:gd name="connsiteY23" fmla="*/ 116681 h 197644"/>
              <a:gd name="connsiteX24" fmla="*/ 111919 w 114300"/>
              <a:gd name="connsiteY24" fmla="*/ 100013 h 197644"/>
              <a:gd name="connsiteX25" fmla="*/ 102394 w 114300"/>
              <a:gd name="connsiteY25" fmla="*/ 97631 h 197644"/>
              <a:gd name="connsiteX26" fmla="*/ 92869 w 114300"/>
              <a:gd name="connsiteY26" fmla="*/ 83344 h 197644"/>
              <a:gd name="connsiteX27" fmla="*/ 88106 w 114300"/>
              <a:gd name="connsiteY27" fmla="*/ 69056 h 197644"/>
              <a:gd name="connsiteX28" fmla="*/ 78581 w 114300"/>
              <a:gd name="connsiteY28" fmla="*/ 14288 h 197644"/>
              <a:gd name="connsiteX29" fmla="*/ 71437 w 114300"/>
              <a:gd name="connsiteY29" fmla="*/ 9525 h 197644"/>
              <a:gd name="connsiteX30" fmla="*/ 66675 w 114300"/>
              <a:gd name="connsiteY30" fmla="*/ 0 h 197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14300" h="197644">
                <a:moveTo>
                  <a:pt x="66675" y="0"/>
                </a:moveTo>
                <a:cubicBezTo>
                  <a:pt x="45033" y="3091"/>
                  <a:pt x="55334" y="605"/>
                  <a:pt x="35719" y="7144"/>
                </a:cubicBezTo>
                <a:lnTo>
                  <a:pt x="28575" y="9525"/>
                </a:lnTo>
                <a:cubicBezTo>
                  <a:pt x="7695" y="30405"/>
                  <a:pt x="33252" y="3914"/>
                  <a:pt x="16669" y="23813"/>
                </a:cubicBezTo>
                <a:cubicBezTo>
                  <a:pt x="14513" y="26400"/>
                  <a:pt x="11906" y="28575"/>
                  <a:pt x="9525" y="30956"/>
                </a:cubicBezTo>
                <a:cubicBezTo>
                  <a:pt x="8731" y="33337"/>
                  <a:pt x="7834" y="35686"/>
                  <a:pt x="7144" y="38100"/>
                </a:cubicBezTo>
                <a:cubicBezTo>
                  <a:pt x="6245" y="41247"/>
                  <a:pt x="5702" y="44490"/>
                  <a:pt x="4762" y="47625"/>
                </a:cubicBezTo>
                <a:cubicBezTo>
                  <a:pt x="3319" y="52433"/>
                  <a:pt x="0" y="61913"/>
                  <a:pt x="0" y="61913"/>
                </a:cubicBezTo>
                <a:cubicBezTo>
                  <a:pt x="794" y="90488"/>
                  <a:pt x="-1165" y="119273"/>
                  <a:pt x="2381" y="147638"/>
                </a:cubicBezTo>
                <a:cubicBezTo>
                  <a:pt x="2938" y="152093"/>
                  <a:pt x="9212" y="153571"/>
                  <a:pt x="11906" y="157163"/>
                </a:cubicBezTo>
                <a:cubicBezTo>
                  <a:pt x="14036" y="160003"/>
                  <a:pt x="14908" y="163606"/>
                  <a:pt x="16669" y="166688"/>
                </a:cubicBezTo>
                <a:cubicBezTo>
                  <a:pt x="23499" y="178640"/>
                  <a:pt x="20028" y="168970"/>
                  <a:pt x="26194" y="183356"/>
                </a:cubicBezTo>
                <a:cubicBezTo>
                  <a:pt x="27183" y="185663"/>
                  <a:pt x="26968" y="188572"/>
                  <a:pt x="28575" y="190500"/>
                </a:cubicBezTo>
                <a:cubicBezTo>
                  <a:pt x="31116" y="193549"/>
                  <a:pt x="34925" y="195263"/>
                  <a:pt x="38100" y="197644"/>
                </a:cubicBezTo>
                <a:cubicBezTo>
                  <a:pt x="42069" y="196850"/>
                  <a:pt x="46216" y="196684"/>
                  <a:pt x="50006" y="195263"/>
                </a:cubicBezTo>
                <a:cubicBezTo>
                  <a:pt x="54547" y="193560"/>
                  <a:pt x="61487" y="186725"/>
                  <a:pt x="64294" y="183356"/>
                </a:cubicBezTo>
                <a:cubicBezTo>
                  <a:pt x="66126" y="181158"/>
                  <a:pt x="67033" y="178236"/>
                  <a:pt x="69056" y="176213"/>
                </a:cubicBezTo>
                <a:cubicBezTo>
                  <a:pt x="71080" y="174189"/>
                  <a:pt x="73819" y="173038"/>
                  <a:pt x="76200" y="171450"/>
                </a:cubicBezTo>
                <a:cubicBezTo>
                  <a:pt x="77787" y="169069"/>
                  <a:pt x="79130" y="166505"/>
                  <a:pt x="80962" y="164306"/>
                </a:cubicBezTo>
                <a:cubicBezTo>
                  <a:pt x="83118" y="161719"/>
                  <a:pt x="86238" y="159965"/>
                  <a:pt x="88106" y="157163"/>
                </a:cubicBezTo>
                <a:cubicBezTo>
                  <a:pt x="89498" y="155074"/>
                  <a:pt x="88712" y="151794"/>
                  <a:pt x="90487" y="150019"/>
                </a:cubicBezTo>
                <a:cubicBezTo>
                  <a:pt x="94534" y="145972"/>
                  <a:pt x="104775" y="140494"/>
                  <a:pt x="104775" y="140494"/>
                </a:cubicBezTo>
                <a:cubicBezTo>
                  <a:pt x="110359" y="123740"/>
                  <a:pt x="103091" y="144423"/>
                  <a:pt x="111919" y="123825"/>
                </a:cubicBezTo>
                <a:cubicBezTo>
                  <a:pt x="112908" y="121518"/>
                  <a:pt x="113506" y="119062"/>
                  <a:pt x="114300" y="116681"/>
                </a:cubicBezTo>
                <a:cubicBezTo>
                  <a:pt x="113506" y="111125"/>
                  <a:pt x="114894" y="104772"/>
                  <a:pt x="111919" y="100013"/>
                </a:cubicBezTo>
                <a:cubicBezTo>
                  <a:pt x="110184" y="97238"/>
                  <a:pt x="104857" y="99786"/>
                  <a:pt x="102394" y="97631"/>
                </a:cubicBezTo>
                <a:cubicBezTo>
                  <a:pt x="98087" y="93862"/>
                  <a:pt x="94679" y="88774"/>
                  <a:pt x="92869" y="83344"/>
                </a:cubicBezTo>
                <a:lnTo>
                  <a:pt x="88106" y="69056"/>
                </a:lnTo>
                <a:cubicBezTo>
                  <a:pt x="86658" y="41543"/>
                  <a:pt x="94486" y="30193"/>
                  <a:pt x="78581" y="14288"/>
                </a:cubicBezTo>
                <a:cubicBezTo>
                  <a:pt x="76557" y="12264"/>
                  <a:pt x="74253" y="10037"/>
                  <a:pt x="71437" y="9525"/>
                </a:cubicBezTo>
                <a:cubicBezTo>
                  <a:pt x="65189" y="8389"/>
                  <a:pt x="58737" y="9525"/>
                  <a:pt x="66675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71" name="Freeform 2270"/>
          <p:cNvSpPr/>
          <p:nvPr/>
        </p:nvSpPr>
        <p:spPr>
          <a:xfrm rot="18288883">
            <a:off x="7303046" y="3982800"/>
            <a:ext cx="112175" cy="79732"/>
          </a:xfrm>
          <a:custGeom>
            <a:avLst/>
            <a:gdLst>
              <a:gd name="connsiteX0" fmla="*/ 135731 w 135731"/>
              <a:gd name="connsiteY0" fmla="*/ 31009 h 116734"/>
              <a:gd name="connsiteX1" fmla="*/ 121444 w 135731"/>
              <a:gd name="connsiteY1" fmla="*/ 33390 h 116734"/>
              <a:gd name="connsiteX2" fmla="*/ 111919 w 135731"/>
              <a:gd name="connsiteY2" fmla="*/ 50059 h 116734"/>
              <a:gd name="connsiteX3" fmla="*/ 104775 w 135731"/>
              <a:gd name="connsiteY3" fmla="*/ 57203 h 116734"/>
              <a:gd name="connsiteX4" fmla="*/ 102394 w 135731"/>
              <a:gd name="connsiteY4" fmla="*/ 64347 h 116734"/>
              <a:gd name="connsiteX5" fmla="*/ 97631 w 135731"/>
              <a:gd name="connsiteY5" fmla="*/ 71490 h 116734"/>
              <a:gd name="connsiteX6" fmla="*/ 85725 w 135731"/>
              <a:gd name="connsiteY6" fmla="*/ 95303 h 116734"/>
              <a:gd name="connsiteX7" fmla="*/ 80963 w 135731"/>
              <a:gd name="connsiteY7" fmla="*/ 102447 h 116734"/>
              <a:gd name="connsiteX8" fmla="*/ 66675 w 135731"/>
              <a:gd name="connsiteY8" fmla="*/ 111972 h 116734"/>
              <a:gd name="connsiteX9" fmla="*/ 52388 w 135731"/>
              <a:gd name="connsiteY9" fmla="*/ 116734 h 116734"/>
              <a:gd name="connsiteX10" fmla="*/ 33338 w 135731"/>
              <a:gd name="connsiteY10" fmla="*/ 114353 h 116734"/>
              <a:gd name="connsiteX11" fmla="*/ 26194 w 135731"/>
              <a:gd name="connsiteY11" fmla="*/ 109590 h 116734"/>
              <a:gd name="connsiteX12" fmla="*/ 9525 w 135731"/>
              <a:gd name="connsiteY12" fmla="*/ 88159 h 116734"/>
              <a:gd name="connsiteX13" fmla="*/ 4763 w 135731"/>
              <a:gd name="connsiteY13" fmla="*/ 81015 h 116734"/>
              <a:gd name="connsiteX14" fmla="*/ 0 w 135731"/>
              <a:gd name="connsiteY14" fmla="*/ 66728 h 116734"/>
              <a:gd name="connsiteX15" fmla="*/ 7144 w 135731"/>
              <a:gd name="connsiteY15" fmla="*/ 61965 h 116734"/>
              <a:gd name="connsiteX16" fmla="*/ 16669 w 135731"/>
              <a:gd name="connsiteY16" fmla="*/ 47678 h 116734"/>
              <a:gd name="connsiteX17" fmla="*/ 19050 w 135731"/>
              <a:gd name="connsiteY17" fmla="*/ 40534 h 116734"/>
              <a:gd name="connsiteX18" fmla="*/ 30956 w 135731"/>
              <a:gd name="connsiteY18" fmla="*/ 28628 h 116734"/>
              <a:gd name="connsiteX19" fmla="*/ 40481 w 135731"/>
              <a:gd name="connsiteY19" fmla="*/ 26247 h 116734"/>
              <a:gd name="connsiteX20" fmla="*/ 50006 w 135731"/>
              <a:gd name="connsiteY20" fmla="*/ 21484 h 116734"/>
              <a:gd name="connsiteX21" fmla="*/ 64294 w 135731"/>
              <a:gd name="connsiteY21" fmla="*/ 11959 h 116734"/>
              <a:gd name="connsiteX22" fmla="*/ 78581 w 135731"/>
              <a:gd name="connsiteY22" fmla="*/ 53 h 116734"/>
              <a:gd name="connsiteX23" fmla="*/ 85725 w 135731"/>
              <a:gd name="connsiteY23" fmla="*/ 2434 h 116734"/>
              <a:gd name="connsiteX24" fmla="*/ 95250 w 135731"/>
              <a:gd name="connsiteY24" fmla="*/ 4815 h 116734"/>
              <a:gd name="connsiteX25" fmla="*/ 109538 w 135731"/>
              <a:gd name="connsiteY25" fmla="*/ 11959 h 116734"/>
              <a:gd name="connsiteX26" fmla="*/ 116681 w 135731"/>
              <a:gd name="connsiteY26" fmla="*/ 16722 h 116734"/>
              <a:gd name="connsiteX27" fmla="*/ 126206 w 135731"/>
              <a:gd name="connsiteY27" fmla="*/ 21484 h 116734"/>
              <a:gd name="connsiteX28" fmla="*/ 135731 w 135731"/>
              <a:gd name="connsiteY28" fmla="*/ 31009 h 116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5731" h="116734">
                <a:moveTo>
                  <a:pt x="135731" y="31009"/>
                </a:moveTo>
                <a:cubicBezTo>
                  <a:pt x="130969" y="31803"/>
                  <a:pt x="125762" y="31231"/>
                  <a:pt x="121444" y="33390"/>
                </a:cubicBezTo>
                <a:cubicBezTo>
                  <a:pt x="118942" y="34641"/>
                  <a:pt x="112714" y="48946"/>
                  <a:pt x="111919" y="50059"/>
                </a:cubicBezTo>
                <a:cubicBezTo>
                  <a:pt x="109962" y="52799"/>
                  <a:pt x="107156" y="54822"/>
                  <a:pt x="104775" y="57203"/>
                </a:cubicBezTo>
                <a:cubicBezTo>
                  <a:pt x="103981" y="59584"/>
                  <a:pt x="103517" y="62102"/>
                  <a:pt x="102394" y="64347"/>
                </a:cubicBezTo>
                <a:cubicBezTo>
                  <a:pt x="101114" y="66907"/>
                  <a:pt x="98758" y="68860"/>
                  <a:pt x="97631" y="71490"/>
                </a:cubicBezTo>
                <a:cubicBezTo>
                  <a:pt x="86318" y="97885"/>
                  <a:pt x="110260" y="58498"/>
                  <a:pt x="85725" y="95303"/>
                </a:cubicBezTo>
                <a:cubicBezTo>
                  <a:pt x="84138" y="97684"/>
                  <a:pt x="83344" y="100860"/>
                  <a:pt x="80963" y="102447"/>
                </a:cubicBezTo>
                <a:cubicBezTo>
                  <a:pt x="76200" y="105622"/>
                  <a:pt x="72105" y="110162"/>
                  <a:pt x="66675" y="111972"/>
                </a:cubicBezTo>
                <a:lnTo>
                  <a:pt x="52388" y="116734"/>
                </a:lnTo>
                <a:cubicBezTo>
                  <a:pt x="46038" y="115940"/>
                  <a:pt x="39512" y="116037"/>
                  <a:pt x="33338" y="114353"/>
                </a:cubicBezTo>
                <a:cubicBezTo>
                  <a:pt x="30577" y="113600"/>
                  <a:pt x="28393" y="111422"/>
                  <a:pt x="26194" y="109590"/>
                </a:cubicBezTo>
                <a:cubicBezTo>
                  <a:pt x="17799" y="102594"/>
                  <a:pt x="16165" y="98120"/>
                  <a:pt x="9525" y="88159"/>
                </a:cubicBezTo>
                <a:cubicBezTo>
                  <a:pt x="7938" y="85778"/>
                  <a:pt x="5668" y="83730"/>
                  <a:pt x="4763" y="81015"/>
                </a:cubicBezTo>
                <a:lnTo>
                  <a:pt x="0" y="66728"/>
                </a:lnTo>
                <a:cubicBezTo>
                  <a:pt x="2381" y="65140"/>
                  <a:pt x="5259" y="64119"/>
                  <a:pt x="7144" y="61965"/>
                </a:cubicBezTo>
                <a:cubicBezTo>
                  <a:pt x="10913" y="57658"/>
                  <a:pt x="16669" y="47678"/>
                  <a:pt x="16669" y="47678"/>
                </a:cubicBezTo>
                <a:cubicBezTo>
                  <a:pt x="17463" y="45297"/>
                  <a:pt x="17927" y="42779"/>
                  <a:pt x="19050" y="40534"/>
                </a:cubicBezTo>
                <a:cubicBezTo>
                  <a:pt x="21936" y="34762"/>
                  <a:pt x="24895" y="31225"/>
                  <a:pt x="30956" y="28628"/>
                </a:cubicBezTo>
                <a:cubicBezTo>
                  <a:pt x="33964" y="27339"/>
                  <a:pt x="37306" y="27041"/>
                  <a:pt x="40481" y="26247"/>
                </a:cubicBezTo>
                <a:cubicBezTo>
                  <a:pt x="43656" y="24659"/>
                  <a:pt x="47117" y="23547"/>
                  <a:pt x="50006" y="21484"/>
                </a:cubicBezTo>
                <a:cubicBezTo>
                  <a:pt x="65612" y="10336"/>
                  <a:pt x="48971" y="17066"/>
                  <a:pt x="64294" y="11959"/>
                </a:cubicBezTo>
                <a:cubicBezTo>
                  <a:pt x="66439" y="9814"/>
                  <a:pt x="74603" y="716"/>
                  <a:pt x="78581" y="53"/>
                </a:cubicBezTo>
                <a:cubicBezTo>
                  <a:pt x="81057" y="-360"/>
                  <a:pt x="83311" y="1744"/>
                  <a:pt x="85725" y="2434"/>
                </a:cubicBezTo>
                <a:cubicBezTo>
                  <a:pt x="88872" y="3333"/>
                  <a:pt x="92075" y="4021"/>
                  <a:pt x="95250" y="4815"/>
                </a:cubicBezTo>
                <a:cubicBezTo>
                  <a:pt x="115729" y="18469"/>
                  <a:pt x="89815" y="2097"/>
                  <a:pt x="109538" y="11959"/>
                </a:cubicBezTo>
                <a:cubicBezTo>
                  <a:pt x="112098" y="13239"/>
                  <a:pt x="114196" y="15302"/>
                  <a:pt x="116681" y="16722"/>
                </a:cubicBezTo>
                <a:cubicBezTo>
                  <a:pt x="119763" y="18483"/>
                  <a:pt x="123031" y="19897"/>
                  <a:pt x="126206" y="21484"/>
                </a:cubicBezTo>
                <a:lnTo>
                  <a:pt x="135731" y="31009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72" name="Freeform 2271"/>
          <p:cNvSpPr/>
          <p:nvPr/>
        </p:nvSpPr>
        <p:spPr>
          <a:xfrm>
            <a:off x="7435266" y="4049479"/>
            <a:ext cx="98286" cy="152191"/>
          </a:xfrm>
          <a:custGeom>
            <a:avLst/>
            <a:gdLst>
              <a:gd name="connsiteX0" fmla="*/ 83001 w 89351"/>
              <a:gd name="connsiteY0" fmla="*/ 0 h 184150"/>
              <a:gd name="connsiteX1" fmla="*/ 41726 w 89351"/>
              <a:gd name="connsiteY1" fmla="*/ 9525 h 184150"/>
              <a:gd name="connsiteX2" fmla="*/ 32201 w 89351"/>
              <a:gd name="connsiteY2" fmla="*/ 19050 h 184150"/>
              <a:gd name="connsiteX3" fmla="*/ 22676 w 89351"/>
              <a:gd name="connsiteY3" fmla="*/ 25400 h 184150"/>
              <a:gd name="connsiteX4" fmla="*/ 16326 w 89351"/>
              <a:gd name="connsiteY4" fmla="*/ 34925 h 184150"/>
              <a:gd name="connsiteX5" fmla="*/ 6801 w 89351"/>
              <a:gd name="connsiteY5" fmla="*/ 47625 h 184150"/>
              <a:gd name="connsiteX6" fmla="*/ 6801 w 89351"/>
              <a:gd name="connsiteY6" fmla="*/ 158750 h 184150"/>
              <a:gd name="connsiteX7" fmla="*/ 13151 w 89351"/>
              <a:gd name="connsiteY7" fmla="*/ 171450 h 184150"/>
              <a:gd name="connsiteX8" fmla="*/ 16326 w 89351"/>
              <a:gd name="connsiteY8" fmla="*/ 180975 h 184150"/>
              <a:gd name="connsiteX9" fmla="*/ 25851 w 89351"/>
              <a:gd name="connsiteY9" fmla="*/ 184150 h 184150"/>
              <a:gd name="connsiteX10" fmla="*/ 44901 w 89351"/>
              <a:gd name="connsiteY10" fmla="*/ 174625 h 184150"/>
              <a:gd name="connsiteX11" fmla="*/ 60776 w 89351"/>
              <a:gd name="connsiteY11" fmla="*/ 152400 h 184150"/>
              <a:gd name="connsiteX12" fmla="*/ 67126 w 89351"/>
              <a:gd name="connsiteY12" fmla="*/ 142875 h 184150"/>
              <a:gd name="connsiteX13" fmla="*/ 70301 w 89351"/>
              <a:gd name="connsiteY13" fmla="*/ 133350 h 184150"/>
              <a:gd name="connsiteX14" fmla="*/ 83001 w 89351"/>
              <a:gd name="connsiteY14" fmla="*/ 114300 h 184150"/>
              <a:gd name="connsiteX15" fmla="*/ 89351 w 89351"/>
              <a:gd name="connsiteY15" fmla="*/ 104775 h 184150"/>
              <a:gd name="connsiteX16" fmla="*/ 86176 w 89351"/>
              <a:gd name="connsiteY16" fmla="*/ 9525 h 184150"/>
              <a:gd name="connsiteX17" fmla="*/ 83001 w 89351"/>
              <a:gd name="connsiteY17" fmla="*/ 0 h 18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9351" h="184150">
                <a:moveTo>
                  <a:pt x="83001" y="0"/>
                </a:moveTo>
                <a:cubicBezTo>
                  <a:pt x="75593" y="0"/>
                  <a:pt x="61490" y="2937"/>
                  <a:pt x="41726" y="9525"/>
                </a:cubicBezTo>
                <a:cubicBezTo>
                  <a:pt x="38551" y="12700"/>
                  <a:pt x="35650" y="16175"/>
                  <a:pt x="32201" y="19050"/>
                </a:cubicBezTo>
                <a:cubicBezTo>
                  <a:pt x="29270" y="21493"/>
                  <a:pt x="25374" y="22702"/>
                  <a:pt x="22676" y="25400"/>
                </a:cubicBezTo>
                <a:cubicBezTo>
                  <a:pt x="19978" y="28098"/>
                  <a:pt x="18544" y="31820"/>
                  <a:pt x="16326" y="34925"/>
                </a:cubicBezTo>
                <a:cubicBezTo>
                  <a:pt x="13250" y="39231"/>
                  <a:pt x="9976" y="43392"/>
                  <a:pt x="6801" y="47625"/>
                </a:cubicBezTo>
                <a:cubicBezTo>
                  <a:pt x="-3791" y="89995"/>
                  <a:pt x="-606" y="72330"/>
                  <a:pt x="6801" y="158750"/>
                </a:cubicBezTo>
                <a:cubicBezTo>
                  <a:pt x="7205" y="163466"/>
                  <a:pt x="11287" y="167100"/>
                  <a:pt x="13151" y="171450"/>
                </a:cubicBezTo>
                <a:cubicBezTo>
                  <a:pt x="14469" y="174526"/>
                  <a:pt x="13959" y="178608"/>
                  <a:pt x="16326" y="180975"/>
                </a:cubicBezTo>
                <a:cubicBezTo>
                  <a:pt x="18693" y="183342"/>
                  <a:pt x="22676" y="183092"/>
                  <a:pt x="25851" y="184150"/>
                </a:cubicBezTo>
                <a:cubicBezTo>
                  <a:pt x="32201" y="180975"/>
                  <a:pt x="39085" y="178696"/>
                  <a:pt x="44901" y="174625"/>
                </a:cubicBezTo>
                <a:cubicBezTo>
                  <a:pt x="63465" y="161630"/>
                  <a:pt x="53753" y="166446"/>
                  <a:pt x="60776" y="152400"/>
                </a:cubicBezTo>
                <a:cubicBezTo>
                  <a:pt x="62483" y="148987"/>
                  <a:pt x="65419" y="146288"/>
                  <a:pt x="67126" y="142875"/>
                </a:cubicBezTo>
                <a:cubicBezTo>
                  <a:pt x="68623" y="139882"/>
                  <a:pt x="68676" y="136276"/>
                  <a:pt x="70301" y="133350"/>
                </a:cubicBezTo>
                <a:cubicBezTo>
                  <a:pt x="74007" y="126679"/>
                  <a:pt x="78768" y="120650"/>
                  <a:pt x="83001" y="114300"/>
                </a:cubicBezTo>
                <a:lnTo>
                  <a:pt x="89351" y="104775"/>
                </a:lnTo>
                <a:cubicBezTo>
                  <a:pt x="88293" y="73025"/>
                  <a:pt x="88041" y="41238"/>
                  <a:pt x="86176" y="9525"/>
                </a:cubicBezTo>
                <a:cubicBezTo>
                  <a:pt x="85920" y="5169"/>
                  <a:pt x="90409" y="0"/>
                  <a:pt x="83001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73" name="Freeform 2272"/>
          <p:cNvSpPr/>
          <p:nvPr/>
        </p:nvSpPr>
        <p:spPr>
          <a:xfrm>
            <a:off x="7572496" y="4039758"/>
            <a:ext cx="73539" cy="130175"/>
          </a:xfrm>
          <a:custGeom>
            <a:avLst/>
            <a:gdLst>
              <a:gd name="connsiteX0" fmla="*/ 179 w 66854"/>
              <a:gd name="connsiteY0" fmla="*/ 123825 h 130175"/>
              <a:gd name="connsiteX1" fmla="*/ 19229 w 66854"/>
              <a:gd name="connsiteY1" fmla="*/ 127000 h 130175"/>
              <a:gd name="connsiteX2" fmla="*/ 31929 w 66854"/>
              <a:gd name="connsiteY2" fmla="*/ 130175 h 130175"/>
              <a:gd name="connsiteX3" fmla="*/ 54154 w 66854"/>
              <a:gd name="connsiteY3" fmla="*/ 127000 h 130175"/>
              <a:gd name="connsiteX4" fmla="*/ 63679 w 66854"/>
              <a:gd name="connsiteY4" fmla="*/ 123825 h 130175"/>
              <a:gd name="connsiteX5" fmla="*/ 66854 w 66854"/>
              <a:gd name="connsiteY5" fmla="*/ 111125 h 130175"/>
              <a:gd name="connsiteX6" fmla="*/ 63679 w 66854"/>
              <a:gd name="connsiteY6" fmla="*/ 47625 h 130175"/>
              <a:gd name="connsiteX7" fmla="*/ 60504 w 66854"/>
              <a:gd name="connsiteY7" fmla="*/ 19050 h 130175"/>
              <a:gd name="connsiteX8" fmla="*/ 41454 w 66854"/>
              <a:gd name="connsiteY8" fmla="*/ 0 h 130175"/>
              <a:gd name="connsiteX9" fmla="*/ 6529 w 66854"/>
              <a:gd name="connsiteY9" fmla="*/ 9525 h 130175"/>
              <a:gd name="connsiteX10" fmla="*/ 3354 w 66854"/>
              <a:gd name="connsiteY10" fmla="*/ 34925 h 130175"/>
              <a:gd name="connsiteX11" fmla="*/ 6529 w 66854"/>
              <a:gd name="connsiteY11" fmla="*/ 76200 h 130175"/>
              <a:gd name="connsiteX12" fmla="*/ 179 w 66854"/>
              <a:gd name="connsiteY12" fmla="*/ 123825 h 13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6854" h="130175">
                <a:moveTo>
                  <a:pt x="179" y="123825"/>
                </a:moveTo>
                <a:cubicBezTo>
                  <a:pt x="2296" y="132292"/>
                  <a:pt x="12916" y="125737"/>
                  <a:pt x="19229" y="127000"/>
                </a:cubicBezTo>
                <a:cubicBezTo>
                  <a:pt x="23508" y="127856"/>
                  <a:pt x="27565" y="130175"/>
                  <a:pt x="31929" y="130175"/>
                </a:cubicBezTo>
                <a:cubicBezTo>
                  <a:pt x="39413" y="130175"/>
                  <a:pt x="46746" y="128058"/>
                  <a:pt x="54154" y="127000"/>
                </a:cubicBezTo>
                <a:cubicBezTo>
                  <a:pt x="57329" y="125942"/>
                  <a:pt x="61588" y="126438"/>
                  <a:pt x="63679" y="123825"/>
                </a:cubicBezTo>
                <a:cubicBezTo>
                  <a:pt x="66405" y="120418"/>
                  <a:pt x="66854" y="115489"/>
                  <a:pt x="66854" y="111125"/>
                </a:cubicBezTo>
                <a:cubicBezTo>
                  <a:pt x="66854" y="89932"/>
                  <a:pt x="65137" y="68768"/>
                  <a:pt x="63679" y="47625"/>
                </a:cubicBezTo>
                <a:cubicBezTo>
                  <a:pt x="63020" y="38064"/>
                  <a:pt x="64557" y="27735"/>
                  <a:pt x="60504" y="19050"/>
                </a:cubicBezTo>
                <a:cubicBezTo>
                  <a:pt x="56706" y="10912"/>
                  <a:pt x="41454" y="0"/>
                  <a:pt x="41454" y="0"/>
                </a:cubicBezTo>
                <a:cubicBezTo>
                  <a:pt x="40963" y="61"/>
                  <a:pt x="10321" y="46"/>
                  <a:pt x="6529" y="9525"/>
                </a:cubicBezTo>
                <a:cubicBezTo>
                  <a:pt x="3360" y="17447"/>
                  <a:pt x="4412" y="26458"/>
                  <a:pt x="3354" y="34925"/>
                </a:cubicBezTo>
                <a:cubicBezTo>
                  <a:pt x="4412" y="48683"/>
                  <a:pt x="4377" y="62570"/>
                  <a:pt x="6529" y="76200"/>
                </a:cubicBezTo>
                <a:cubicBezTo>
                  <a:pt x="15556" y="133374"/>
                  <a:pt x="-1938" y="115358"/>
                  <a:pt x="179" y="123825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74" name="Freeform 2273"/>
          <p:cNvSpPr/>
          <p:nvPr/>
        </p:nvSpPr>
        <p:spPr>
          <a:xfrm>
            <a:off x="7454640" y="4191552"/>
            <a:ext cx="120852" cy="107951"/>
          </a:xfrm>
          <a:custGeom>
            <a:avLst/>
            <a:gdLst>
              <a:gd name="connsiteX0" fmla="*/ 120650 w 120852"/>
              <a:gd name="connsiteY0" fmla="*/ 15875 h 107950"/>
              <a:gd name="connsiteX1" fmla="*/ 107950 w 120852"/>
              <a:gd name="connsiteY1" fmla="*/ 53975 h 107950"/>
              <a:gd name="connsiteX2" fmla="*/ 101600 w 120852"/>
              <a:gd name="connsiteY2" fmla="*/ 66675 h 107950"/>
              <a:gd name="connsiteX3" fmla="*/ 98425 w 120852"/>
              <a:gd name="connsiteY3" fmla="*/ 79375 h 107950"/>
              <a:gd name="connsiteX4" fmla="*/ 69850 w 120852"/>
              <a:gd name="connsiteY4" fmla="*/ 101600 h 107950"/>
              <a:gd name="connsiteX5" fmla="*/ 60325 w 120852"/>
              <a:gd name="connsiteY5" fmla="*/ 107950 h 107950"/>
              <a:gd name="connsiteX6" fmla="*/ 9525 w 120852"/>
              <a:gd name="connsiteY6" fmla="*/ 104775 h 107950"/>
              <a:gd name="connsiteX7" fmla="*/ 6350 w 120852"/>
              <a:gd name="connsiteY7" fmla="*/ 92075 h 107950"/>
              <a:gd name="connsiteX8" fmla="*/ 0 w 120852"/>
              <a:gd name="connsiteY8" fmla="*/ 66675 h 107950"/>
              <a:gd name="connsiteX9" fmla="*/ 3175 w 120852"/>
              <a:gd name="connsiteY9" fmla="*/ 47625 h 107950"/>
              <a:gd name="connsiteX10" fmla="*/ 9525 w 120852"/>
              <a:gd name="connsiteY10" fmla="*/ 38100 h 107950"/>
              <a:gd name="connsiteX11" fmla="*/ 28575 w 120852"/>
              <a:gd name="connsiteY11" fmla="*/ 19050 h 107950"/>
              <a:gd name="connsiteX12" fmla="*/ 50800 w 120852"/>
              <a:gd name="connsiteY12" fmla="*/ 9525 h 107950"/>
              <a:gd name="connsiteX13" fmla="*/ 73025 w 120852"/>
              <a:gd name="connsiteY13" fmla="*/ 0 h 107950"/>
              <a:gd name="connsiteX14" fmla="*/ 104775 w 120852"/>
              <a:gd name="connsiteY14" fmla="*/ 3175 h 107950"/>
              <a:gd name="connsiteX15" fmla="*/ 111125 w 120852"/>
              <a:gd name="connsiteY15" fmla="*/ 12700 h 107950"/>
              <a:gd name="connsiteX16" fmla="*/ 114300 w 120852"/>
              <a:gd name="connsiteY16" fmla="*/ 25400 h 107950"/>
              <a:gd name="connsiteX17" fmla="*/ 120650 w 120852"/>
              <a:gd name="connsiteY17" fmla="*/ 15875 h 107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0852" h="107950">
                <a:moveTo>
                  <a:pt x="120650" y="15875"/>
                </a:moveTo>
                <a:cubicBezTo>
                  <a:pt x="119592" y="20637"/>
                  <a:pt x="120976" y="10553"/>
                  <a:pt x="107950" y="53975"/>
                </a:cubicBezTo>
                <a:cubicBezTo>
                  <a:pt x="106590" y="58508"/>
                  <a:pt x="103262" y="62243"/>
                  <a:pt x="101600" y="66675"/>
                </a:cubicBezTo>
                <a:cubicBezTo>
                  <a:pt x="100068" y="70761"/>
                  <a:pt x="100927" y="75800"/>
                  <a:pt x="98425" y="79375"/>
                </a:cubicBezTo>
                <a:cubicBezTo>
                  <a:pt x="78203" y="108264"/>
                  <a:pt x="87449" y="92800"/>
                  <a:pt x="69850" y="101600"/>
                </a:cubicBezTo>
                <a:cubicBezTo>
                  <a:pt x="66437" y="103307"/>
                  <a:pt x="63500" y="105833"/>
                  <a:pt x="60325" y="107950"/>
                </a:cubicBezTo>
                <a:cubicBezTo>
                  <a:pt x="43392" y="106892"/>
                  <a:pt x="25802" y="109562"/>
                  <a:pt x="9525" y="104775"/>
                </a:cubicBezTo>
                <a:cubicBezTo>
                  <a:pt x="5339" y="103544"/>
                  <a:pt x="7549" y="96271"/>
                  <a:pt x="6350" y="92075"/>
                </a:cubicBezTo>
                <a:cubicBezTo>
                  <a:pt x="-159" y="69295"/>
                  <a:pt x="6455" y="98950"/>
                  <a:pt x="0" y="66675"/>
                </a:cubicBezTo>
                <a:cubicBezTo>
                  <a:pt x="1058" y="60325"/>
                  <a:pt x="1139" y="53732"/>
                  <a:pt x="3175" y="47625"/>
                </a:cubicBezTo>
                <a:cubicBezTo>
                  <a:pt x="4382" y="44005"/>
                  <a:pt x="6990" y="40952"/>
                  <a:pt x="9525" y="38100"/>
                </a:cubicBezTo>
                <a:cubicBezTo>
                  <a:pt x="15491" y="31388"/>
                  <a:pt x="20056" y="21890"/>
                  <a:pt x="28575" y="19050"/>
                </a:cubicBezTo>
                <a:cubicBezTo>
                  <a:pt x="50913" y="11604"/>
                  <a:pt x="23337" y="21295"/>
                  <a:pt x="50800" y="9525"/>
                </a:cubicBezTo>
                <a:cubicBezTo>
                  <a:pt x="83502" y="-4490"/>
                  <a:pt x="30904" y="21060"/>
                  <a:pt x="73025" y="0"/>
                </a:cubicBezTo>
                <a:cubicBezTo>
                  <a:pt x="83608" y="1058"/>
                  <a:pt x="94685" y="-188"/>
                  <a:pt x="104775" y="3175"/>
                </a:cubicBezTo>
                <a:cubicBezTo>
                  <a:pt x="108395" y="4382"/>
                  <a:pt x="109622" y="9193"/>
                  <a:pt x="111125" y="12700"/>
                </a:cubicBezTo>
                <a:cubicBezTo>
                  <a:pt x="112844" y="16711"/>
                  <a:pt x="113101" y="21204"/>
                  <a:pt x="114300" y="25400"/>
                </a:cubicBezTo>
                <a:cubicBezTo>
                  <a:pt x="118479" y="40027"/>
                  <a:pt x="121708" y="11113"/>
                  <a:pt x="120650" y="15875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77" name="TextBox 2276"/>
          <p:cNvSpPr txBox="1"/>
          <p:nvPr/>
        </p:nvSpPr>
        <p:spPr>
          <a:xfrm>
            <a:off x="6059859" y="1622473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Stage 3</a:t>
            </a:r>
            <a:endParaRPr lang="en-GB" b="1" dirty="0"/>
          </a:p>
        </p:txBody>
      </p:sp>
      <p:sp>
        <p:nvSpPr>
          <p:cNvPr id="2278" name="Oval 63"/>
          <p:cNvSpPr/>
          <p:nvPr/>
        </p:nvSpPr>
        <p:spPr>
          <a:xfrm>
            <a:off x="8647652" y="4147392"/>
            <a:ext cx="136225" cy="221709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321212"/>
              <a:gd name="connsiteY0" fmla="*/ 216024 h 432048"/>
              <a:gd name="connsiteX1" fmla="*/ 216024 w 321212"/>
              <a:gd name="connsiteY1" fmla="*/ 0 h 432048"/>
              <a:gd name="connsiteX2" fmla="*/ 321212 w 321212"/>
              <a:gd name="connsiteY2" fmla="*/ 216024 h 432048"/>
              <a:gd name="connsiteX3" fmla="*/ 216024 w 321212"/>
              <a:gd name="connsiteY3" fmla="*/ 432048 h 432048"/>
              <a:gd name="connsiteX4" fmla="*/ 0 w 321212"/>
              <a:gd name="connsiteY4" fmla="*/ 216024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212" h="432048">
                <a:moveTo>
                  <a:pt x="0" y="216024"/>
                </a:moveTo>
                <a:cubicBezTo>
                  <a:pt x="0" y="96717"/>
                  <a:pt x="162489" y="0"/>
                  <a:pt x="216024" y="0"/>
                </a:cubicBezTo>
                <a:cubicBezTo>
                  <a:pt x="269559" y="0"/>
                  <a:pt x="321212" y="96717"/>
                  <a:pt x="321212" y="216024"/>
                </a:cubicBezTo>
                <a:cubicBezTo>
                  <a:pt x="321212" y="335331"/>
                  <a:pt x="269559" y="432048"/>
                  <a:pt x="216024" y="432048"/>
                </a:cubicBezTo>
                <a:cubicBezTo>
                  <a:pt x="162489" y="432048"/>
                  <a:pt x="0" y="335331"/>
                  <a:pt x="0" y="21602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79" name="Oval 53"/>
          <p:cNvSpPr/>
          <p:nvPr/>
        </p:nvSpPr>
        <p:spPr>
          <a:xfrm rot="2937682">
            <a:off x="7078188" y="2815073"/>
            <a:ext cx="168670" cy="177252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626011"/>
              <a:gd name="connsiteY0" fmla="*/ 216024 h 432048"/>
              <a:gd name="connsiteX1" fmla="*/ 409987 w 626011"/>
              <a:gd name="connsiteY1" fmla="*/ 0 h 432048"/>
              <a:gd name="connsiteX2" fmla="*/ 626011 w 626011"/>
              <a:gd name="connsiteY2" fmla="*/ 216024 h 432048"/>
              <a:gd name="connsiteX3" fmla="*/ 409987 w 626011"/>
              <a:gd name="connsiteY3" fmla="*/ 432048 h 432048"/>
              <a:gd name="connsiteX4" fmla="*/ 0 w 626011"/>
              <a:gd name="connsiteY4" fmla="*/ 216024 h 432048"/>
              <a:gd name="connsiteX0" fmla="*/ 55 w 626066"/>
              <a:gd name="connsiteY0" fmla="*/ 84585 h 300609"/>
              <a:gd name="connsiteX1" fmla="*/ 382333 w 626066"/>
              <a:gd name="connsiteY1" fmla="*/ 7107 h 300609"/>
              <a:gd name="connsiteX2" fmla="*/ 626066 w 626066"/>
              <a:gd name="connsiteY2" fmla="*/ 84585 h 300609"/>
              <a:gd name="connsiteX3" fmla="*/ 410042 w 626066"/>
              <a:gd name="connsiteY3" fmla="*/ 300609 h 300609"/>
              <a:gd name="connsiteX4" fmla="*/ 55 w 626066"/>
              <a:gd name="connsiteY4" fmla="*/ 84585 h 300609"/>
              <a:gd name="connsiteX0" fmla="*/ 130 w 626141"/>
              <a:gd name="connsiteY0" fmla="*/ 202169 h 418193"/>
              <a:gd name="connsiteX1" fmla="*/ 368554 w 626141"/>
              <a:gd name="connsiteY1" fmla="*/ 0 h 418193"/>
              <a:gd name="connsiteX2" fmla="*/ 626141 w 626141"/>
              <a:gd name="connsiteY2" fmla="*/ 202169 h 418193"/>
              <a:gd name="connsiteX3" fmla="*/ 410117 w 626141"/>
              <a:gd name="connsiteY3" fmla="*/ 418193 h 418193"/>
              <a:gd name="connsiteX4" fmla="*/ 130 w 626141"/>
              <a:gd name="connsiteY4" fmla="*/ 202169 h 418193"/>
              <a:gd name="connsiteX0" fmla="*/ 122 w 501442"/>
              <a:gd name="connsiteY0" fmla="*/ 202169 h 418193"/>
              <a:gd name="connsiteX1" fmla="*/ 368546 w 501442"/>
              <a:gd name="connsiteY1" fmla="*/ 0 h 418193"/>
              <a:gd name="connsiteX2" fmla="*/ 501442 w 501442"/>
              <a:gd name="connsiteY2" fmla="*/ 202169 h 418193"/>
              <a:gd name="connsiteX3" fmla="*/ 410109 w 501442"/>
              <a:gd name="connsiteY3" fmla="*/ 418193 h 418193"/>
              <a:gd name="connsiteX4" fmla="*/ 122 w 501442"/>
              <a:gd name="connsiteY4" fmla="*/ 202169 h 418193"/>
              <a:gd name="connsiteX0" fmla="*/ 10180 w 511500"/>
              <a:gd name="connsiteY0" fmla="*/ 299150 h 515174"/>
              <a:gd name="connsiteX1" fmla="*/ 156932 w 511500"/>
              <a:gd name="connsiteY1" fmla="*/ 0 h 515174"/>
              <a:gd name="connsiteX2" fmla="*/ 511500 w 511500"/>
              <a:gd name="connsiteY2" fmla="*/ 299150 h 515174"/>
              <a:gd name="connsiteX3" fmla="*/ 420167 w 511500"/>
              <a:gd name="connsiteY3" fmla="*/ 515174 h 515174"/>
              <a:gd name="connsiteX4" fmla="*/ 10180 w 511500"/>
              <a:gd name="connsiteY4" fmla="*/ 299150 h 515174"/>
              <a:gd name="connsiteX0" fmla="*/ 8418 w 428849"/>
              <a:gd name="connsiteY0" fmla="*/ 299909 h 516596"/>
              <a:gd name="connsiteX1" fmla="*/ 155170 w 428849"/>
              <a:gd name="connsiteY1" fmla="*/ 759 h 516596"/>
              <a:gd name="connsiteX2" fmla="*/ 315775 w 428849"/>
              <a:gd name="connsiteY2" fmla="*/ 230636 h 516596"/>
              <a:gd name="connsiteX3" fmla="*/ 418405 w 428849"/>
              <a:gd name="connsiteY3" fmla="*/ 515933 h 516596"/>
              <a:gd name="connsiteX4" fmla="*/ 8418 w 428849"/>
              <a:gd name="connsiteY4" fmla="*/ 299909 h 51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8849" h="516596">
                <a:moveTo>
                  <a:pt x="8418" y="299909"/>
                </a:moveTo>
                <a:cubicBezTo>
                  <a:pt x="-35454" y="214047"/>
                  <a:pt x="103944" y="12304"/>
                  <a:pt x="155170" y="759"/>
                </a:cubicBezTo>
                <a:cubicBezTo>
                  <a:pt x="206396" y="-10786"/>
                  <a:pt x="315775" y="111329"/>
                  <a:pt x="315775" y="230636"/>
                </a:cubicBezTo>
                <a:cubicBezTo>
                  <a:pt x="315775" y="349943"/>
                  <a:pt x="469631" y="504388"/>
                  <a:pt x="418405" y="515933"/>
                </a:cubicBezTo>
                <a:cubicBezTo>
                  <a:pt x="367179" y="527478"/>
                  <a:pt x="52290" y="385771"/>
                  <a:pt x="8418" y="29990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80" name="Oval 50"/>
          <p:cNvSpPr/>
          <p:nvPr/>
        </p:nvSpPr>
        <p:spPr>
          <a:xfrm rot="2223356">
            <a:off x="7656529" y="4194481"/>
            <a:ext cx="127595" cy="239260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487467"/>
              <a:gd name="connsiteY0" fmla="*/ 246310 h 466247"/>
              <a:gd name="connsiteX1" fmla="*/ 216024 w 487467"/>
              <a:gd name="connsiteY1" fmla="*/ 30286 h 466247"/>
              <a:gd name="connsiteX2" fmla="*/ 487467 w 487467"/>
              <a:gd name="connsiteY2" fmla="*/ 80056 h 466247"/>
              <a:gd name="connsiteX3" fmla="*/ 216024 w 487467"/>
              <a:gd name="connsiteY3" fmla="*/ 462334 h 466247"/>
              <a:gd name="connsiteX4" fmla="*/ 0 w 487467"/>
              <a:gd name="connsiteY4" fmla="*/ 246310 h 466247"/>
              <a:gd name="connsiteX0" fmla="*/ 7357 w 300861"/>
              <a:gd name="connsiteY0" fmla="*/ 246310 h 466247"/>
              <a:gd name="connsiteX1" fmla="*/ 29418 w 300861"/>
              <a:gd name="connsiteY1" fmla="*/ 30286 h 466247"/>
              <a:gd name="connsiteX2" fmla="*/ 300861 w 300861"/>
              <a:gd name="connsiteY2" fmla="*/ 80056 h 466247"/>
              <a:gd name="connsiteX3" fmla="*/ 29418 w 300861"/>
              <a:gd name="connsiteY3" fmla="*/ 462334 h 466247"/>
              <a:gd name="connsiteX4" fmla="*/ 7357 w 300861"/>
              <a:gd name="connsiteY4" fmla="*/ 246310 h 466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861" h="466247">
                <a:moveTo>
                  <a:pt x="7357" y="246310"/>
                </a:moveTo>
                <a:cubicBezTo>
                  <a:pt x="7357" y="127003"/>
                  <a:pt x="-19499" y="57995"/>
                  <a:pt x="29418" y="30286"/>
                </a:cubicBezTo>
                <a:cubicBezTo>
                  <a:pt x="78335" y="2577"/>
                  <a:pt x="300861" y="-39251"/>
                  <a:pt x="300861" y="80056"/>
                </a:cubicBezTo>
                <a:cubicBezTo>
                  <a:pt x="300861" y="199363"/>
                  <a:pt x="78335" y="434625"/>
                  <a:pt x="29418" y="462334"/>
                </a:cubicBezTo>
                <a:cubicBezTo>
                  <a:pt x="-19499" y="490043"/>
                  <a:pt x="7357" y="365617"/>
                  <a:pt x="7357" y="24631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81" name="Oval 45"/>
          <p:cNvSpPr/>
          <p:nvPr/>
        </p:nvSpPr>
        <p:spPr>
          <a:xfrm>
            <a:off x="8668195" y="2410483"/>
            <a:ext cx="127577" cy="150156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293503"/>
              <a:gd name="connsiteY0" fmla="*/ 216352 h 432898"/>
              <a:gd name="connsiteX1" fmla="*/ 216024 w 293503"/>
              <a:gd name="connsiteY1" fmla="*/ 328 h 432898"/>
              <a:gd name="connsiteX2" fmla="*/ 293503 w 293503"/>
              <a:gd name="connsiteY2" fmla="*/ 257915 h 432898"/>
              <a:gd name="connsiteX3" fmla="*/ 216024 w 293503"/>
              <a:gd name="connsiteY3" fmla="*/ 432376 h 432898"/>
              <a:gd name="connsiteX4" fmla="*/ 0 w 293503"/>
              <a:gd name="connsiteY4" fmla="*/ 216352 h 432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3503" h="432898">
                <a:moveTo>
                  <a:pt x="0" y="216352"/>
                </a:moveTo>
                <a:cubicBezTo>
                  <a:pt x="0" y="97045"/>
                  <a:pt x="167107" y="-6599"/>
                  <a:pt x="216024" y="328"/>
                </a:cubicBezTo>
                <a:cubicBezTo>
                  <a:pt x="264941" y="7255"/>
                  <a:pt x="293503" y="138608"/>
                  <a:pt x="293503" y="257915"/>
                </a:cubicBezTo>
                <a:cubicBezTo>
                  <a:pt x="293503" y="377222"/>
                  <a:pt x="264941" y="439303"/>
                  <a:pt x="216024" y="432376"/>
                </a:cubicBezTo>
                <a:cubicBezTo>
                  <a:pt x="167107" y="425449"/>
                  <a:pt x="0" y="335659"/>
                  <a:pt x="0" y="2163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82" name="Oval 54"/>
          <p:cNvSpPr/>
          <p:nvPr/>
        </p:nvSpPr>
        <p:spPr>
          <a:xfrm rot="11418774">
            <a:off x="7022824" y="2333838"/>
            <a:ext cx="152693" cy="162994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066 w 433114"/>
              <a:gd name="connsiteY0" fmla="*/ 368424 h 584448"/>
              <a:gd name="connsiteX1" fmla="*/ 161672 w 433114"/>
              <a:gd name="connsiteY1" fmla="*/ 0 h 584448"/>
              <a:gd name="connsiteX2" fmla="*/ 433114 w 433114"/>
              <a:gd name="connsiteY2" fmla="*/ 368424 h 584448"/>
              <a:gd name="connsiteX3" fmla="*/ 217090 w 433114"/>
              <a:gd name="connsiteY3" fmla="*/ 584448 h 584448"/>
              <a:gd name="connsiteX4" fmla="*/ 1066 w 433114"/>
              <a:gd name="connsiteY4" fmla="*/ 368424 h 584448"/>
              <a:gd name="connsiteX0" fmla="*/ 191913 w 623961"/>
              <a:gd name="connsiteY0" fmla="*/ 368424 h 590960"/>
              <a:gd name="connsiteX1" fmla="*/ 352519 w 623961"/>
              <a:gd name="connsiteY1" fmla="*/ 0 h 590960"/>
              <a:gd name="connsiteX2" fmla="*/ 623961 w 623961"/>
              <a:gd name="connsiteY2" fmla="*/ 368424 h 590960"/>
              <a:gd name="connsiteX3" fmla="*/ 407937 w 623961"/>
              <a:gd name="connsiteY3" fmla="*/ 584448 h 590960"/>
              <a:gd name="connsiteX4" fmla="*/ 5086 w 623961"/>
              <a:gd name="connsiteY4" fmla="*/ 519881 h 590960"/>
              <a:gd name="connsiteX5" fmla="*/ 191913 w 623961"/>
              <a:gd name="connsiteY5" fmla="*/ 368424 h 590960"/>
              <a:gd name="connsiteX0" fmla="*/ 191913 w 623961"/>
              <a:gd name="connsiteY0" fmla="*/ 245408 h 592634"/>
              <a:gd name="connsiteX1" fmla="*/ 352519 w 623961"/>
              <a:gd name="connsiteY1" fmla="*/ 1674 h 592634"/>
              <a:gd name="connsiteX2" fmla="*/ 623961 w 623961"/>
              <a:gd name="connsiteY2" fmla="*/ 370098 h 592634"/>
              <a:gd name="connsiteX3" fmla="*/ 407937 w 623961"/>
              <a:gd name="connsiteY3" fmla="*/ 586122 h 592634"/>
              <a:gd name="connsiteX4" fmla="*/ 5086 w 623961"/>
              <a:gd name="connsiteY4" fmla="*/ 521555 h 592634"/>
              <a:gd name="connsiteX5" fmla="*/ 191913 w 623961"/>
              <a:gd name="connsiteY5" fmla="*/ 245408 h 592634"/>
              <a:gd name="connsiteX0" fmla="*/ 191913 w 461915"/>
              <a:gd name="connsiteY0" fmla="*/ 244791 h 593724"/>
              <a:gd name="connsiteX1" fmla="*/ 352519 w 461915"/>
              <a:gd name="connsiteY1" fmla="*/ 1057 h 593724"/>
              <a:gd name="connsiteX2" fmla="*/ 457706 w 461915"/>
              <a:gd name="connsiteY2" fmla="*/ 341772 h 593724"/>
              <a:gd name="connsiteX3" fmla="*/ 407937 w 461915"/>
              <a:gd name="connsiteY3" fmla="*/ 585505 h 593724"/>
              <a:gd name="connsiteX4" fmla="*/ 5086 w 461915"/>
              <a:gd name="connsiteY4" fmla="*/ 520938 h 593724"/>
              <a:gd name="connsiteX5" fmla="*/ 191913 w 461915"/>
              <a:gd name="connsiteY5" fmla="*/ 244791 h 593724"/>
              <a:gd name="connsiteX0" fmla="*/ 191913 w 457706"/>
              <a:gd name="connsiteY0" fmla="*/ 244791 h 533116"/>
              <a:gd name="connsiteX1" fmla="*/ 352519 w 457706"/>
              <a:gd name="connsiteY1" fmla="*/ 1057 h 533116"/>
              <a:gd name="connsiteX2" fmla="*/ 457706 w 457706"/>
              <a:gd name="connsiteY2" fmla="*/ 341772 h 533116"/>
              <a:gd name="connsiteX3" fmla="*/ 338664 w 457706"/>
              <a:gd name="connsiteY3" fmla="*/ 474668 h 533116"/>
              <a:gd name="connsiteX4" fmla="*/ 5086 w 457706"/>
              <a:gd name="connsiteY4" fmla="*/ 520938 h 533116"/>
              <a:gd name="connsiteX5" fmla="*/ 191913 w 457706"/>
              <a:gd name="connsiteY5" fmla="*/ 244791 h 533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7706" h="533116">
                <a:moveTo>
                  <a:pt x="191913" y="244791"/>
                </a:moveTo>
                <a:cubicBezTo>
                  <a:pt x="249818" y="158144"/>
                  <a:pt x="308220" y="-15106"/>
                  <a:pt x="352519" y="1057"/>
                </a:cubicBezTo>
                <a:cubicBezTo>
                  <a:pt x="396818" y="17220"/>
                  <a:pt x="457706" y="222465"/>
                  <a:pt x="457706" y="341772"/>
                </a:cubicBezTo>
                <a:cubicBezTo>
                  <a:pt x="457706" y="461079"/>
                  <a:pt x="414101" y="444807"/>
                  <a:pt x="338664" y="474668"/>
                </a:cubicBezTo>
                <a:cubicBezTo>
                  <a:pt x="263227" y="504529"/>
                  <a:pt x="41090" y="556942"/>
                  <a:pt x="5086" y="520938"/>
                </a:cubicBezTo>
                <a:cubicBezTo>
                  <a:pt x="-30918" y="484934"/>
                  <a:pt x="134008" y="331438"/>
                  <a:pt x="191913" y="24479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83" name="Oval 52"/>
          <p:cNvSpPr/>
          <p:nvPr/>
        </p:nvSpPr>
        <p:spPr>
          <a:xfrm rot="4544579">
            <a:off x="7109876" y="3446610"/>
            <a:ext cx="183233" cy="154260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432048"/>
              <a:gd name="connsiteY0" fmla="*/ 84586 h 300610"/>
              <a:gd name="connsiteX1" fmla="*/ 216024 w 432048"/>
              <a:gd name="connsiteY1" fmla="*/ 7107 h 300610"/>
              <a:gd name="connsiteX2" fmla="*/ 432048 w 432048"/>
              <a:gd name="connsiteY2" fmla="*/ 84586 h 300610"/>
              <a:gd name="connsiteX3" fmla="*/ 216024 w 432048"/>
              <a:gd name="connsiteY3" fmla="*/ 300610 h 300610"/>
              <a:gd name="connsiteX4" fmla="*/ 0 w 432048"/>
              <a:gd name="connsiteY4" fmla="*/ 84586 h 30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048" h="300610">
                <a:moveTo>
                  <a:pt x="0" y="84586"/>
                </a:moveTo>
                <a:cubicBezTo>
                  <a:pt x="0" y="35669"/>
                  <a:pt x="96717" y="7107"/>
                  <a:pt x="216024" y="7107"/>
                </a:cubicBezTo>
                <a:cubicBezTo>
                  <a:pt x="335331" y="7107"/>
                  <a:pt x="432048" y="-34721"/>
                  <a:pt x="432048" y="84586"/>
                </a:cubicBezTo>
                <a:cubicBezTo>
                  <a:pt x="432048" y="203893"/>
                  <a:pt x="335331" y="300610"/>
                  <a:pt x="216024" y="300610"/>
                </a:cubicBezTo>
                <a:cubicBezTo>
                  <a:pt x="96717" y="300610"/>
                  <a:pt x="0" y="133503"/>
                  <a:pt x="0" y="84586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84" name="Oval 54"/>
          <p:cNvSpPr/>
          <p:nvPr/>
        </p:nvSpPr>
        <p:spPr>
          <a:xfrm>
            <a:off x="7127052" y="3869658"/>
            <a:ext cx="103648" cy="175780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066 w 433114"/>
              <a:gd name="connsiteY0" fmla="*/ 368424 h 584448"/>
              <a:gd name="connsiteX1" fmla="*/ 161672 w 433114"/>
              <a:gd name="connsiteY1" fmla="*/ 0 h 584448"/>
              <a:gd name="connsiteX2" fmla="*/ 433114 w 433114"/>
              <a:gd name="connsiteY2" fmla="*/ 368424 h 584448"/>
              <a:gd name="connsiteX3" fmla="*/ 217090 w 433114"/>
              <a:gd name="connsiteY3" fmla="*/ 584448 h 584448"/>
              <a:gd name="connsiteX4" fmla="*/ 1066 w 433114"/>
              <a:gd name="connsiteY4" fmla="*/ 368424 h 584448"/>
              <a:gd name="connsiteX0" fmla="*/ 191913 w 623961"/>
              <a:gd name="connsiteY0" fmla="*/ 368424 h 590960"/>
              <a:gd name="connsiteX1" fmla="*/ 352519 w 623961"/>
              <a:gd name="connsiteY1" fmla="*/ 0 h 590960"/>
              <a:gd name="connsiteX2" fmla="*/ 623961 w 623961"/>
              <a:gd name="connsiteY2" fmla="*/ 368424 h 590960"/>
              <a:gd name="connsiteX3" fmla="*/ 407937 w 623961"/>
              <a:gd name="connsiteY3" fmla="*/ 584448 h 590960"/>
              <a:gd name="connsiteX4" fmla="*/ 5086 w 623961"/>
              <a:gd name="connsiteY4" fmla="*/ 519881 h 590960"/>
              <a:gd name="connsiteX5" fmla="*/ 191913 w 623961"/>
              <a:gd name="connsiteY5" fmla="*/ 368424 h 590960"/>
              <a:gd name="connsiteX0" fmla="*/ 191913 w 623961"/>
              <a:gd name="connsiteY0" fmla="*/ 245408 h 592634"/>
              <a:gd name="connsiteX1" fmla="*/ 352519 w 623961"/>
              <a:gd name="connsiteY1" fmla="*/ 1674 h 592634"/>
              <a:gd name="connsiteX2" fmla="*/ 623961 w 623961"/>
              <a:gd name="connsiteY2" fmla="*/ 370098 h 592634"/>
              <a:gd name="connsiteX3" fmla="*/ 407937 w 623961"/>
              <a:gd name="connsiteY3" fmla="*/ 586122 h 592634"/>
              <a:gd name="connsiteX4" fmla="*/ 5086 w 623961"/>
              <a:gd name="connsiteY4" fmla="*/ 521555 h 592634"/>
              <a:gd name="connsiteX5" fmla="*/ 191913 w 623961"/>
              <a:gd name="connsiteY5" fmla="*/ 245408 h 592634"/>
              <a:gd name="connsiteX0" fmla="*/ 191913 w 461915"/>
              <a:gd name="connsiteY0" fmla="*/ 244791 h 593724"/>
              <a:gd name="connsiteX1" fmla="*/ 352519 w 461915"/>
              <a:gd name="connsiteY1" fmla="*/ 1057 h 593724"/>
              <a:gd name="connsiteX2" fmla="*/ 457706 w 461915"/>
              <a:gd name="connsiteY2" fmla="*/ 341772 h 593724"/>
              <a:gd name="connsiteX3" fmla="*/ 407937 w 461915"/>
              <a:gd name="connsiteY3" fmla="*/ 585505 h 593724"/>
              <a:gd name="connsiteX4" fmla="*/ 5086 w 461915"/>
              <a:gd name="connsiteY4" fmla="*/ 520938 h 593724"/>
              <a:gd name="connsiteX5" fmla="*/ 191913 w 461915"/>
              <a:gd name="connsiteY5" fmla="*/ 244791 h 593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1915" h="593724">
                <a:moveTo>
                  <a:pt x="191913" y="244791"/>
                </a:moveTo>
                <a:cubicBezTo>
                  <a:pt x="249818" y="158144"/>
                  <a:pt x="308220" y="-15106"/>
                  <a:pt x="352519" y="1057"/>
                </a:cubicBezTo>
                <a:cubicBezTo>
                  <a:pt x="396818" y="17220"/>
                  <a:pt x="457706" y="222465"/>
                  <a:pt x="457706" y="341772"/>
                </a:cubicBezTo>
                <a:cubicBezTo>
                  <a:pt x="457706" y="461079"/>
                  <a:pt x="483374" y="555644"/>
                  <a:pt x="407937" y="585505"/>
                </a:cubicBezTo>
                <a:cubicBezTo>
                  <a:pt x="332500" y="615366"/>
                  <a:pt x="41090" y="556942"/>
                  <a:pt x="5086" y="520938"/>
                </a:cubicBezTo>
                <a:cubicBezTo>
                  <a:pt x="-30918" y="484934"/>
                  <a:pt x="134008" y="331438"/>
                  <a:pt x="191913" y="24479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85" name="Oval 55"/>
          <p:cNvSpPr/>
          <p:nvPr/>
        </p:nvSpPr>
        <p:spPr>
          <a:xfrm>
            <a:off x="8651296" y="3609033"/>
            <a:ext cx="131547" cy="233641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550 w 433598"/>
              <a:gd name="connsiteY0" fmla="*/ 229879 h 445903"/>
              <a:gd name="connsiteX1" fmla="*/ 314556 w 433598"/>
              <a:gd name="connsiteY1" fmla="*/ 0 h 445903"/>
              <a:gd name="connsiteX2" fmla="*/ 433598 w 433598"/>
              <a:gd name="connsiteY2" fmla="*/ 229879 h 445903"/>
              <a:gd name="connsiteX3" fmla="*/ 217574 w 433598"/>
              <a:gd name="connsiteY3" fmla="*/ 445903 h 445903"/>
              <a:gd name="connsiteX4" fmla="*/ 1550 w 433598"/>
              <a:gd name="connsiteY4" fmla="*/ 229879 h 445903"/>
              <a:gd name="connsiteX0" fmla="*/ 2824 w 310181"/>
              <a:gd name="connsiteY0" fmla="*/ 97850 h 455298"/>
              <a:gd name="connsiteX1" fmla="*/ 191139 w 310181"/>
              <a:gd name="connsiteY1" fmla="*/ 6516 h 455298"/>
              <a:gd name="connsiteX2" fmla="*/ 310181 w 310181"/>
              <a:gd name="connsiteY2" fmla="*/ 236395 h 455298"/>
              <a:gd name="connsiteX3" fmla="*/ 94157 w 310181"/>
              <a:gd name="connsiteY3" fmla="*/ 452419 h 455298"/>
              <a:gd name="connsiteX4" fmla="*/ 2824 w 310181"/>
              <a:gd name="connsiteY4" fmla="*/ 97850 h 455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181" h="455298">
                <a:moveTo>
                  <a:pt x="2824" y="97850"/>
                </a:moveTo>
                <a:cubicBezTo>
                  <a:pt x="18988" y="23533"/>
                  <a:pt x="139913" y="-16575"/>
                  <a:pt x="191139" y="6516"/>
                </a:cubicBezTo>
                <a:cubicBezTo>
                  <a:pt x="242365" y="29607"/>
                  <a:pt x="310181" y="117088"/>
                  <a:pt x="310181" y="236395"/>
                </a:cubicBezTo>
                <a:cubicBezTo>
                  <a:pt x="310181" y="355702"/>
                  <a:pt x="145383" y="475510"/>
                  <a:pt x="94157" y="452419"/>
                </a:cubicBezTo>
                <a:cubicBezTo>
                  <a:pt x="42931" y="429328"/>
                  <a:pt x="-13340" y="172167"/>
                  <a:pt x="2824" y="9785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86" name="Oval 57"/>
          <p:cNvSpPr/>
          <p:nvPr/>
        </p:nvSpPr>
        <p:spPr>
          <a:xfrm>
            <a:off x="8580421" y="3149031"/>
            <a:ext cx="151431" cy="186571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432048"/>
              <a:gd name="connsiteY0" fmla="*/ 69916 h 285940"/>
              <a:gd name="connsiteX1" fmla="*/ 216024 w 432048"/>
              <a:gd name="connsiteY1" fmla="*/ 20147 h 285940"/>
              <a:gd name="connsiteX2" fmla="*/ 432048 w 432048"/>
              <a:gd name="connsiteY2" fmla="*/ 69916 h 285940"/>
              <a:gd name="connsiteX3" fmla="*/ 216024 w 432048"/>
              <a:gd name="connsiteY3" fmla="*/ 285940 h 285940"/>
              <a:gd name="connsiteX4" fmla="*/ 0 w 432048"/>
              <a:gd name="connsiteY4" fmla="*/ 69916 h 285940"/>
              <a:gd name="connsiteX0" fmla="*/ 0 w 432048"/>
              <a:gd name="connsiteY0" fmla="*/ 65859 h 281883"/>
              <a:gd name="connsiteX1" fmla="*/ 216024 w 432048"/>
              <a:gd name="connsiteY1" fmla="*/ 16090 h 281883"/>
              <a:gd name="connsiteX2" fmla="*/ 432048 w 432048"/>
              <a:gd name="connsiteY2" fmla="*/ 65859 h 281883"/>
              <a:gd name="connsiteX3" fmla="*/ 216024 w 432048"/>
              <a:gd name="connsiteY3" fmla="*/ 281883 h 281883"/>
              <a:gd name="connsiteX4" fmla="*/ 0 w 432048"/>
              <a:gd name="connsiteY4" fmla="*/ 65859 h 281883"/>
              <a:gd name="connsiteX0" fmla="*/ 0 w 432048"/>
              <a:gd name="connsiteY0" fmla="*/ 114498 h 330522"/>
              <a:gd name="connsiteX1" fmla="*/ 216024 w 432048"/>
              <a:gd name="connsiteY1" fmla="*/ 64729 h 330522"/>
              <a:gd name="connsiteX2" fmla="*/ 432048 w 432048"/>
              <a:gd name="connsiteY2" fmla="*/ 114498 h 330522"/>
              <a:gd name="connsiteX3" fmla="*/ 216024 w 432048"/>
              <a:gd name="connsiteY3" fmla="*/ 330522 h 330522"/>
              <a:gd name="connsiteX4" fmla="*/ 0 w 432048"/>
              <a:gd name="connsiteY4" fmla="*/ 114498 h 330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048" h="330522">
                <a:moveTo>
                  <a:pt x="0" y="114498"/>
                </a:moveTo>
                <a:cubicBezTo>
                  <a:pt x="0" y="70199"/>
                  <a:pt x="110572" y="175566"/>
                  <a:pt x="216024" y="64729"/>
                </a:cubicBezTo>
                <a:cubicBezTo>
                  <a:pt x="321476" y="-46108"/>
                  <a:pt x="432048" y="-4809"/>
                  <a:pt x="432048" y="114498"/>
                </a:cubicBezTo>
                <a:cubicBezTo>
                  <a:pt x="432048" y="233805"/>
                  <a:pt x="335331" y="330522"/>
                  <a:pt x="216024" y="330522"/>
                </a:cubicBezTo>
                <a:cubicBezTo>
                  <a:pt x="96717" y="330522"/>
                  <a:pt x="0" y="158797"/>
                  <a:pt x="0" y="11449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87" name="Oval 58"/>
          <p:cNvSpPr/>
          <p:nvPr/>
        </p:nvSpPr>
        <p:spPr>
          <a:xfrm>
            <a:off x="7585180" y="3756045"/>
            <a:ext cx="183370" cy="171942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328 w 432376"/>
              <a:gd name="connsiteY0" fmla="*/ 119044 h 335068"/>
              <a:gd name="connsiteX1" fmla="*/ 257915 w 432376"/>
              <a:gd name="connsiteY1" fmla="*/ 1 h 335068"/>
              <a:gd name="connsiteX2" fmla="*/ 432376 w 432376"/>
              <a:gd name="connsiteY2" fmla="*/ 119044 h 335068"/>
              <a:gd name="connsiteX3" fmla="*/ 216352 w 432376"/>
              <a:gd name="connsiteY3" fmla="*/ 335068 h 335068"/>
              <a:gd name="connsiteX4" fmla="*/ 328 w 432376"/>
              <a:gd name="connsiteY4" fmla="*/ 119044 h 335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376" h="335068">
                <a:moveTo>
                  <a:pt x="328" y="119044"/>
                </a:moveTo>
                <a:cubicBezTo>
                  <a:pt x="7255" y="63199"/>
                  <a:pt x="138608" y="1"/>
                  <a:pt x="257915" y="1"/>
                </a:cubicBezTo>
                <a:cubicBezTo>
                  <a:pt x="377222" y="1"/>
                  <a:pt x="432376" y="-263"/>
                  <a:pt x="432376" y="119044"/>
                </a:cubicBezTo>
                <a:cubicBezTo>
                  <a:pt x="432376" y="238351"/>
                  <a:pt x="335659" y="335068"/>
                  <a:pt x="216352" y="335068"/>
                </a:cubicBezTo>
                <a:cubicBezTo>
                  <a:pt x="97045" y="335068"/>
                  <a:pt x="-6599" y="174889"/>
                  <a:pt x="328" y="11904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88" name="Oval 60"/>
          <p:cNvSpPr/>
          <p:nvPr/>
        </p:nvSpPr>
        <p:spPr>
          <a:xfrm>
            <a:off x="7953644" y="3426282"/>
            <a:ext cx="136225" cy="221752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321211"/>
              <a:gd name="connsiteY0" fmla="*/ 216063 h 432132"/>
              <a:gd name="connsiteX1" fmla="*/ 216024 w 321211"/>
              <a:gd name="connsiteY1" fmla="*/ 39 h 432132"/>
              <a:gd name="connsiteX2" fmla="*/ 321211 w 321211"/>
              <a:gd name="connsiteY2" fmla="*/ 229917 h 432132"/>
              <a:gd name="connsiteX3" fmla="*/ 216024 w 321211"/>
              <a:gd name="connsiteY3" fmla="*/ 432087 h 432132"/>
              <a:gd name="connsiteX4" fmla="*/ 0 w 321211"/>
              <a:gd name="connsiteY4" fmla="*/ 216063 h 432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211" h="432132">
                <a:moveTo>
                  <a:pt x="0" y="216063"/>
                </a:moveTo>
                <a:cubicBezTo>
                  <a:pt x="0" y="96756"/>
                  <a:pt x="162489" y="-2270"/>
                  <a:pt x="216024" y="39"/>
                </a:cubicBezTo>
                <a:cubicBezTo>
                  <a:pt x="269559" y="2348"/>
                  <a:pt x="321211" y="110610"/>
                  <a:pt x="321211" y="229917"/>
                </a:cubicBezTo>
                <a:cubicBezTo>
                  <a:pt x="321211" y="349224"/>
                  <a:pt x="269559" y="434396"/>
                  <a:pt x="216024" y="432087"/>
                </a:cubicBezTo>
                <a:cubicBezTo>
                  <a:pt x="162489" y="429778"/>
                  <a:pt x="0" y="335370"/>
                  <a:pt x="0" y="21606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89" name="Oval 65"/>
          <p:cNvSpPr/>
          <p:nvPr/>
        </p:nvSpPr>
        <p:spPr>
          <a:xfrm rot="19618840">
            <a:off x="7788167" y="2404785"/>
            <a:ext cx="191341" cy="129285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7104 w 449152"/>
              <a:gd name="connsiteY0" fmla="*/ 119043 h 335067"/>
              <a:gd name="connsiteX1" fmla="*/ 94583 w 449152"/>
              <a:gd name="connsiteY1" fmla="*/ 1 h 335067"/>
              <a:gd name="connsiteX2" fmla="*/ 449152 w 449152"/>
              <a:gd name="connsiteY2" fmla="*/ 119043 h 335067"/>
              <a:gd name="connsiteX3" fmla="*/ 233128 w 449152"/>
              <a:gd name="connsiteY3" fmla="*/ 335067 h 335067"/>
              <a:gd name="connsiteX4" fmla="*/ 17104 w 449152"/>
              <a:gd name="connsiteY4" fmla="*/ 119043 h 335067"/>
              <a:gd name="connsiteX0" fmla="*/ 19125 w 451173"/>
              <a:gd name="connsiteY0" fmla="*/ 119043 h 251939"/>
              <a:gd name="connsiteX1" fmla="*/ 96604 w 451173"/>
              <a:gd name="connsiteY1" fmla="*/ 1 h 251939"/>
              <a:gd name="connsiteX2" fmla="*/ 451173 w 451173"/>
              <a:gd name="connsiteY2" fmla="*/ 119043 h 251939"/>
              <a:gd name="connsiteX3" fmla="*/ 262859 w 451173"/>
              <a:gd name="connsiteY3" fmla="*/ 251939 h 251939"/>
              <a:gd name="connsiteX4" fmla="*/ 19125 w 451173"/>
              <a:gd name="connsiteY4" fmla="*/ 119043 h 251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1173" h="251939">
                <a:moveTo>
                  <a:pt x="19125" y="119043"/>
                </a:moveTo>
                <a:cubicBezTo>
                  <a:pt x="-8584" y="77053"/>
                  <a:pt x="-22703" y="1"/>
                  <a:pt x="96604" y="1"/>
                </a:cubicBezTo>
                <a:cubicBezTo>
                  <a:pt x="215911" y="1"/>
                  <a:pt x="451173" y="-264"/>
                  <a:pt x="451173" y="119043"/>
                </a:cubicBezTo>
                <a:cubicBezTo>
                  <a:pt x="451173" y="238350"/>
                  <a:pt x="382166" y="251939"/>
                  <a:pt x="262859" y="251939"/>
                </a:cubicBezTo>
                <a:cubicBezTo>
                  <a:pt x="143552" y="251939"/>
                  <a:pt x="46834" y="161033"/>
                  <a:pt x="19125" y="11904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90" name="Oval 62"/>
          <p:cNvSpPr/>
          <p:nvPr/>
        </p:nvSpPr>
        <p:spPr>
          <a:xfrm rot="1135739">
            <a:off x="8147296" y="4175919"/>
            <a:ext cx="171023" cy="239434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959 w 434524"/>
              <a:gd name="connsiteY0" fmla="*/ 451552 h 667576"/>
              <a:gd name="connsiteX1" fmla="*/ 328820 w 434524"/>
              <a:gd name="connsiteY1" fmla="*/ 0 h 667576"/>
              <a:gd name="connsiteX2" fmla="*/ 434007 w 434524"/>
              <a:gd name="connsiteY2" fmla="*/ 451552 h 667576"/>
              <a:gd name="connsiteX3" fmla="*/ 217983 w 434524"/>
              <a:gd name="connsiteY3" fmla="*/ 667576 h 667576"/>
              <a:gd name="connsiteX4" fmla="*/ 1959 w 434524"/>
              <a:gd name="connsiteY4" fmla="*/ 451552 h 667576"/>
              <a:gd name="connsiteX0" fmla="*/ 814 w 599117"/>
              <a:gd name="connsiteY0" fmla="*/ 261438 h 676470"/>
              <a:gd name="connsiteX1" fmla="*/ 493930 w 599117"/>
              <a:gd name="connsiteY1" fmla="*/ 3850 h 676470"/>
              <a:gd name="connsiteX2" fmla="*/ 599117 w 599117"/>
              <a:gd name="connsiteY2" fmla="*/ 455402 h 676470"/>
              <a:gd name="connsiteX3" fmla="*/ 383093 w 599117"/>
              <a:gd name="connsiteY3" fmla="*/ 671426 h 676470"/>
              <a:gd name="connsiteX4" fmla="*/ 814 w 599117"/>
              <a:gd name="connsiteY4" fmla="*/ 261438 h 676470"/>
              <a:gd name="connsiteX0" fmla="*/ 5099 w 603402"/>
              <a:gd name="connsiteY0" fmla="*/ 260867 h 514009"/>
              <a:gd name="connsiteX1" fmla="*/ 498215 w 603402"/>
              <a:gd name="connsiteY1" fmla="*/ 3279 h 514009"/>
              <a:gd name="connsiteX2" fmla="*/ 603402 w 603402"/>
              <a:gd name="connsiteY2" fmla="*/ 454831 h 514009"/>
              <a:gd name="connsiteX3" fmla="*/ 262687 w 603402"/>
              <a:gd name="connsiteY3" fmla="*/ 449182 h 514009"/>
              <a:gd name="connsiteX4" fmla="*/ 5099 w 603402"/>
              <a:gd name="connsiteY4" fmla="*/ 260867 h 514009"/>
              <a:gd name="connsiteX0" fmla="*/ 4818 w 542792"/>
              <a:gd name="connsiteY0" fmla="*/ 257620 h 445968"/>
              <a:gd name="connsiteX1" fmla="*/ 497934 w 542792"/>
              <a:gd name="connsiteY1" fmla="*/ 32 h 445968"/>
              <a:gd name="connsiteX2" fmla="*/ 519994 w 542792"/>
              <a:gd name="connsiteY2" fmla="*/ 243766 h 445968"/>
              <a:gd name="connsiteX3" fmla="*/ 262406 w 542792"/>
              <a:gd name="connsiteY3" fmla="*/ 445935 h 445968"/>
              <a:gd name="connsiteX4" fmla="*/ 4818 w 542792"/>
              <a:gd name="connsiteY4" fmla="*/ 257620 h 445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2792" h="445968">
                <a:moveTo>
                  <a:pt x="4818" y="257620"/>
                </a:moveTo>
                <a:cubicBezTo>
                  <a:pt x="44073" y="183303"/>
                  <a:pt x="412071" y="2341"/>
                  <a:pt x="497934" y="32"/>
                </a:cubicBezTo>
                <a:cubicBezTo>
                  <a:pt x="583797" y="-2277"/>
                  <a:pt x="519994" y="124459"/>
                  <a:pt x="519994" y="243766"/>
                </a:cubicBezTo>
                <a:cubicBezTo>
                  <a:pt x="519994" y="363073"/>
                  <a:pt x="348269" y="443626"/>
                  <a:pt x="262406" y="445935"/>
                </a:cubicBezTo>
                <a:cubicBezTo>
                  <a:pt x="176543" y="448244"/>
                  <a:pt x="-34437" y="331937"/>
                  <a:pt x="4818" y="25762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91" name="Oval 64"/>
          <p:cNvSpPr/>
          <p:nvPr/>
        </p:nvSpPr>
        <p:spPr>
          <a:xfrm>
            <a:off x="7352780" y="2510554"/>
            <a:ext cx="154193" cy="192326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51 w 432199"/>
              <a:gd name="connsiteY0" fmla="*/ 64257 h 280281"/>
              <a:gd name="connsiteX1" fmla="*/ 243884 w 432199"/>
              <a:gd name="connsiteY1" fmla="*/ 28342 h 280281"/>
              <a:gd name="connsiteX2" fmla="*/ 432199 w 432199"/>
              <a:gd name="connsiteY2" fmla="*/ 64257 h 280281"/>
              <a:gd name="connsiteX3" fmla="*/ 216175 w 432199"/>
              <a:gd name="connsiteY3" fmla="*/ 280281 h 280281"/>
              <a:gd name="connsiteX4" fmla="*/ 151 w 432199"/>
              <a:gd name="connsiteY4" fmla="*/ 64257 h 280281"/>
              <a:gd name="connsiteX0" fmla="*/ 118 w 529148"/>
              <a:gd name="connsiteY0" fmla="*/ 164152 h 381722"/>
              <a:gd name="connsiteX1" fmla="*/ 243851 w 529148"/>
              <a:gd name="connsiteY1" fmla="*/ 128237 h 381722"/>
              <a:gd name="connsiteX2" fmla="*/ 529148 w 529148"/>
              <a:gd name="connsiteY2" fmla="*/ 39461 h 381722"/>
              <a:gd name="connsiteX3" fmla="*/ 216142 w 529148"/>
              <a:gd name="connsiteY3" fmla="*/ 380176 h 381722"/>
              <a:gd name="connsiteX4" fmla="*/ 118 w 529148"/>
              <a:gd name="connsiteY4" fmla="*/ 164152 h 381722"/>
              <a:gd name="connsiteX0" fmla="*/ 944 w 529974"/>
              <a:gd name="connsiteY0" fmla="*/ 185209 h 402905"/>
              <a:gd name="connsiteX1" fmla="*/ 300095 w 529974"/>
              <a:gd name="connsiteY1" fmla="*/ 52313 h 402905"/>
              <a:gd name="connsiteX2" fmla="*/ 529974 w 529974"/>
              <a:gd name="connsiteY2" fmla="*/ 60518 h 402905"/>
              <a:gd name="connsiteX3" fmla="*/ 216968 w 529974"/>
              <a:gd name="connsiteY3" fmla="*/ 401233 h 402905"/>
              <a:gd name="connsiteX4" fmla="*/ 944 w 529974"/>
              <a:gd name="connsiteY4" fmla="*/ 185209 h 402905"/>
              <a:gd name="connsiteX0" fmla="*/ 803 w 363578"/>
              <a:gd name="connsiteY0" fmla="*/ 157973 h 374789"/>
              <a:gd name="connsiteX1" fmla="*/ 299954 w 363578"/>
              <a:gd name="connsiteY1" fmla="*/ 25077 h 374789"/>
              <a:gd name="connsiteX2" fmla="*/ 363578 w 363578"/>
              <a:gd name="connsiteY2" fmla="*/ 74845 h 374789"/>
              <a:gd name="connsiteX3" fmla="*/ 216827 w 363578"/>
              <a:gd name="connsiteY3" fmla="*/ 373997 h 374789"/>
              <a:gd name="connsiteX4" fmla="*/ 803 w 363578"/>
              <a:gd name="connsiteY4" fmla="*/ 157973 h 374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3578" h="374789">
                <a:moveTo>
                  <a:pt x="803" y="157973"/>
                </a:moveTo>
                <a:cubicBezTo>
                  <a:pt x="14658" y="99820"/>
                  <a:pt x="239492" y="38932"/>
                  <a:pt x="299954" y="25077"/>
                </a:cubicBezTo>
                <a:cubicBezTo>
                  <a:pt x="360417" y="11222"/>
                  <a:pt x="363578" y="-44462"/>
                  <a:pt x="363578" y="74845"/>
                </a:cubicBezTo>
                <a:cubicBezTo>
                  <a:pt x="363578" y="194152"/>
                  <a:pt x="277290" y="360142"/>
                  <a:pt x="216827" y="373997"/>
                </a:cubicBezTo>
                <a:cubicBezTo>
                  <a:pt x="156365" y="387852"/>
                  <a:pt x="-13052" y="216126"/>
                  <a:pt x="803" y="15797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92" name="Oval 54"/>
          <p:cNvSpPr/>
          <p:nvPr/>
        </p:nvSpPr>
        <p:spPr>
          <a:xfrm>
            <a:off x="8234803" y="3681895"/>
            <a:ext cx="152914" cy="294206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066 w 433114"/>
              <a:gd name="connsiteY0" fmla="*/ 368424 h 584448"/>
              <a:gd name="connsiteX1" fmla="*/ 161672 w 433114"/>
              <a:gd name="connsiteY1" fmla="*/ 0 h 584448"/>
              <a:gd name="connsiteX2" fmla="*/ 433114 w 433114"/>
              <a:gd name="connsiteY2" fmla="*/ 368424 h 584448"/>
              <a:gd name="connsiteX3" fmla="*/ 217090 w 433114"/>
              <a:gd name="connsiteY3" fmla="*/ 584448 h 584448"/>
              <a:gd name="connsiteX4" fmla="*/ 1066 w 433114"/>
              <a:gd name="connsiteY4" fmla="*/ 368424 h 584448"/>
              <a:gd name="connsiteX0" fmla="*/ 191913 w 623961"/>
              <a:gd name="connsiteY0" fmla="*/ 368424 h 590960"/>
              <a:gd name="connsiteX1" fmla="*/ 352519 w 623961"/>
              <a:gd name="connsiteY1" fmla="*/ 0 h 590960"/>
              <a:gd name="connsiteX2" fmla="*/ 623961 w 623961"/>
              <a:gd name="connsiteY2" fmla="*/ 368424 h 590960"/>
              <a:gd name="connsiteX3" fmla="*/ 407937 w 623961"/>
              <a:gd name="connsiteY3" fmla="*/ 584448 h 590960"/>
              <a:gd name="connsiteX4" fmla="*/ 5086 w 623961"/>
              <a:gd name="connsiteY4" fmla="*/ 519881 h 590960"/>
              <a:gd name="connsiteX5" fmla="*/ 191913 w 623961"/>
              <a:gd name="connsiteY5" fmla="*/ 368424 h 590960"/>
              <a:gd name="connsiteX0" fmla="*/ 191913 w 623961"/>
              <a:gd name="connsiteY0" fmla="*/ 245408 h 592634"/>
              <a:gd name="connsiteX1" fmla="*/ 352519 w 623961"/>
              <a:gd name="connsiteY1" fmla="*/ 1674 h 592634"/>
              <a:gd name="connsiteX2" fmla="*/ 623961 w 623961"/>
              <a:gd name="connsiteY2" fmla="*/ 370098 h 592634"/>
              <a:gd name="connsiteX3" fmla="*/ 407937 w 623961"/>
              <a:gd name="connsiteY3" fmla="*/ 586122 h 592634"/>
              <a:gd name="connsiteX4" fmla="*/ 5086 w 623961"/>
              <a:gd name="connsiteY4" fmla="*/ 521555 h 592634"/>
              <a:gd name="connsiteX5" fmla="*/ 191913 w 623961"/>
              <a:gd name="connsiteY5" fmla="*/ 245408 h 592634"/>
              <a:gd name="connsiteX0" fmla="*/ 191913 w 461915"/>
              <a:gd name="connsiteY0" fmla="*/ 244791 h 593724"/>
              <a:gd name="connsiteX1" fmla="*/ 352519 w 461915"/>
              <a:gd name="connsiteY1" fmla="*/ 1057 h 593724"/>
              <a:gd name="connsiteX2" fmla="*/ 457706 w 461915"/>
              <a:gd name="connsiteY2" fmla="*/ 341772 h 593724"/>
              <a:gd name="connsiteX3" fmla="*/ 407937 w 461915"/>
              <a:gd name="connsiteY3" fmla="*/ 585505 h 593724"/>
              <a:gd name="connsiteX4" fmla="*/ 5086 w 461915"/>
              <a:gd name="connsiteY4" fmla="*/ 520938 h 593724"/>
              <a:gd name="connsiteX5" fmla="*/ 191913 w 461915"/>
              <a:gd name="connsiteY5" fmla="*/ 244791 h 593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1915" h="593724">
                <a:moveTo>
                  <a:pt x="191913" y="244791"/>
                </a:moveTo>
                <a:cubicBezTo>
                  <a:pt x="249818" y="158144"/>
                  <a:pt x="308220" y="-15106"/>
                  <a:pt x="352519" y="1057"/>
                </a:cubicBezTo>
                <a:cubicBezTo>
                  <a:pt x="396818" y="17220"/>
                  <a:pt x="457706" y="222465"/>
                  <a:pt x="457706" y="341772"/>
                </a:cubicBezTo>
                <a:cubicBezTo>
                  <a:pt x="457706" y="461079"/>
                  <a:pt x="483374" y="555644"/>
                  <a:pt x="407937" y="585505"/>
                </a:cubicBezTo>
                <a:cubicBezTo>
                  <a:pt x="332500" y="615366"/>
                  <a:pt x="41090" y="556942"/>
                  <a:pt x="5086" y="520938"/>
                </a:cubicBezTo>
                <a:cubicBezTo>
                  <a:pt x="-30918" y="484934"/>
                  <a:pt x="134008" y="331438"/>
                  <a:pt x="191913" y="24479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93" name="Oval 62"/>
          <p:cNvSpPr/>
          <p:nvPr/>
        </p:nvSpPr>
        <p:spPr>
          <a:xfrm>
            <a:off x="8245457" y="2409788"/>
            <a:ext cx="152914" cy="174830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959 w 434524"/>
              <a:gd name="connsiteY0" fmla="*/ 451552 h 667576"/>
              <a:gd name="connsiteX1" fmla="*/ 328820 w 434524"/>
              <a:gd name="connsiteY1" fmla="*/ 0 h 667576"/>
              <a:gd name="connsiteX2" fmla="*/ 434007 w 434524"/>
              <a:gd name="connsiteY2" fmla="*/ 451552 h 667576"/>
              <a:gd name="connsiteX3" fmla="*/ 217983 w 434524"/>
              <a:gd name="connsiteY3" fmla="*/ 667576 h 667576"/>
              <a:gd name="connsiteX4" fmla="*/ 1959 w 434524"/>
              <a:gd name="connsiteY4" fmla="*/ 451552 h 667576"/>
              <a:gd name="connsiteX0" fmla="*/ 814 w 599117"/>
              <a:gd name="connsiteY0" fmla="*/ 261438 h 676470"/>
              <a:gd name="connsiteX1" fmla="*/ 493930 w 599117"/>
              <a:gd name="connsiteY1" fmla="*/ 3850 h 676470"/>
              <a:gd name="connsiteX2" fmla="*/ 599117 w 599117"/>
              <a:gd name="connsiteY2" fmla="*/ 455402 h 676470"/>
              <a:gd name="connsiteX3" fmla="*/ 383093 w 599117"/>
              <a:gd name="connsiteY3" fmla="*/ 671426 h 676470"/>
              <a:gd name="connsiteX4" fmla="*/ 814 w 599117"/>
              <a:gd name="connsiteY4" fmla="*/ 261438 h 676470"/>
              <a:gd name="connsiteX0" fmla="*/ 5099 w 603402"/>
              <a:gd name="connsiteY0" fmla="*/ 260867 h 514009"/>
              <a:gd name="connsiteX1" fmla="*/ 498215 w 603402"/>
              <a:gd name="connsiteY1" fmla="*/ 3279 h 514009"/>
              <a:gd name="connsiteX2" fmla="*/ 603402 w 603402"/>
              <a:gd name="connsiteY2" fmla="*/ 454831 h 514009"/>
              <a:gd name="connsiteX3" fmla="*/ 262687 w 603402"/>
              <a:gd name="connsiteY3" fmla="*/ 449182 h 514009"/>
              <a:gd name="connsiteX4" fmla="*/ 5099 w 603402"/>
              <a:gd name="connsiteY4" fmla="*/ 260867 h 514009"/>
              <a:gd name="connsiteX0" fmla="*/ 4818 w 542792"/>
              <a:gd name="connsiteY0" fmla="*/ 257620 h 445968"/>
              <a:gd name="connsiteX1" fmla="*/ 497934 w 542792"/>
              <a:gd name="connsiteY1" fmla="*/ 32 h 445968"/>
              <a:gd name="connsiteX2" fmla="*/ 519994 w 542792"/>
              <a:gd name="connsiteY2" fmla="*/ 243766 h 445968"/>
              <a:gd name="connsiteX3" fmla="*/ 262406 w 542792"/>
              <a:gd name="connsiteY3" fmla="*/ 445935 h 445968"/>
              <a:gd name="connsiteX4" fmla="*/ 4818 w 542792"/>
              <a:gd name="connsiteY4" fmla="*/ 257620 h 445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2792" h="445968">
                <a:moveTo>
                  <a:pt x="4818" y="257620"/>
                </a:moveTo>
                <a:cubicBezTo>
                  <a:pt x="44073" y="183303"/>
                  <a:pt x="412071" y="2341"/>
                  <a:pt x="497934" y="32"/>
                </a:cubicBezTo>
                <a:cubicBezTo>
                  <a:pt x="583797" y="-2277"/>
                  <a:pt x="519994" y="124459"/>
                  <a:pt x="519994" y="243766"/>
                </a:cubicBezTo>
                <a:cubicBezTo>
                  <a:pt x="519994" y="363073"/>
                  <a:pt x="348269" y="443626"/>
                  <a:pt x="262406" y="445935"/>
                </a:cubicBezTo>
                <a:cubicBezTo>
                  <a:pt x="176543" y="448244"/>
                  <a:pt x="-34437" y="331937"/>
                  <a:pt x="4818" y="25762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94" name="Oval 64"/>
          <p:cNvSpPr/>
          <p:nvPr/>
        </p:nvSpPr>
        <p:spPr>
          <a:xfrm>
            <a:off x="7528793" y="2840623"/>
            <a:ext cx="189144" cy="189180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51 w 432199"/>
              <a:gd name="connsiteY0" fmla="*/ 64257 h 280281"/>
              <a:gd name="connsiteX1" fmla="*/ 243884 w 432199"/>
              <a:gd name="connsiteY1" fmla="*/ 28342 h 280281"/>
              <a:gd name="connsiteX2" fmla="*/ 432199 w 432199"/>
              <a:gd name="connsiteY2" fmla="*/ 64257 h 280281"/>
              <a:gd name="connsiteX3" fmla="*/ 216175 w 432199"/>
              <a:gd name="connsiteY3" fmla="*/ 280281 h 280281"/>
              <a:gd name="connsiteX4" fmla="*/ 151 w 432199"/>
              <a:gd name="connsiteY4" fmla="*/ 64257 h 280281"/>
              <a:gd name="connsiteX0" fmla="*/ 118 w 529148"/>
              <a:gd name="connsiteY0" fmla="*/ 164152 h 381722"/>
              <a:gd name="connsiteX1" fmla="*/ 243851 w 529148"/>
              <a:gd name="connsiteY1" fmla="*/ 128237 h 381722"/>
              <a:gd name="connsiteX2" fmla="*/ 529148 w 529148"/>
              <a:gd name="connsiteY2" fmla="*/ 39461 h 381722"/>
              <a:gd name="connsiteX3" fmla="*/ 216142 w 529148"/>
              <a:gd name="connsiteY3" fmla="*/ 380176 h 381722"/>
              <a:gd name="connsiteX4" fmla="*/ 118 w 529148"/>
              <a:gd name="connsiteY4" fmla="*/ 164152 h 381722"/>
              <a:gd name="connsiteX0" fmla="*/ 944 w 529974"/>
              <a:gd name="connsiteY0" fmla="*/ 185209 h 402905"/>
              <a:gd name="connsiteX1" fmla="*/ 300095 w 529974"/>
              <a:gd name="connsiteY1" fmla="*/ 52313 h 402905"/>
              <a:gd name="connsiteX2" fmla="*/ 529974 w 529974"/>
              <a:gd name="connsiteY2" fmla="*/ 60518 h 402905"/>
              <a:gd name="connsiteX3" fmla="*/ 216968 w 529974"/>
              <a:gd name="connsiteY3" fmla="*/ 401233 h 402905"/>
              <a:gd name="connsiteX4" fmla="*/ 944 w 529974"/>
              <a:gd name="connsiteY4" fmla="*/ 185209 h 402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9974" h="402905">
                <a:moveTo>
                  <a:pt x="944" y="185209"/>
                </a:moveTo>
                <a:cubicBezTo>
                  <a:pt x="14799" y="127056"/>
                  <a:pt x="211923" y="73095"/>
                  <a:pt x="300095" y="52313"/>
                </a:cubicBezTo>
                <a:cubicBezTo>
                  <a:pt x="388267" y="31531"/>
                  <a:pt x="529974" y="-58789"/>
                  <a:pt x="529974" y="60518"/>
                </a:cubicBezTo>
                <a:cubicBezTo>
                  <a:pt x="529974" y="179825"/>
                  <a:pt x="305140" y="380451"/>
                  <a:pt x="216968" y="401233"/>
                </a:cubicBezTo>
                <a:cubicBezTo>
                  <a:pt x="128796" y="422015"/>
                  <a:pt x="-12911" y="243362"/>
                  <a:pt x="944" y="18520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95" name="Oval 65"/>
          <p:cNvSpPr/>
          <p:nvPr/>
        </p:nvSpPr>
        <p:spPr>
          <a:xfrm rot="19396308">
            <a:off x="8566470" y="2880022"/>
            <a:ext cx="191341" cy="129285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17104 w 449152"/>
              <a:gd name="connsiteY0" fmla="*/ 119043 h 335067"/>
              <a:gd name="connsiteX1" fmla="*/ 94583 w 449152"/>
              <a:gd name="connsiteY1" fmla="*/ 1 h 335067"/>
              <a:gd name="connsiteX2" fmla="*/ 449152 w 449152"/>
              <a:gd name="connsiteY2" fmla="*/ 119043 h 335067"/>
              <a:gd name="connsiteX3" fmla="*/ 233128 w 449152"/>
              <a:gd name="connsiteY3" fmla="*/ 335067 h 335067"/>
              <a:gd name="connsiteX4" fmla="*/ 17104 w 449152"/>
              <a:gd name="connsiteY4" fmla="*/ 119043 h 335067"/>
              <a:gd name="connsiteX0" fmla="*/ 19125 w 451173"/>
              <a:gd name="connsiteY0" fmla="*/ 119043 h 251939"/>
              <a:gd name="connsiteX1" fmla="*/ 96604 w 451173"/>
              <a:gd name="connsiteY1" fmla="*/ 1 h 251939"/>
              <a:gd name="connsiteX2" fmla="*/ 451173 w 451173"/>
              <a:gd name="connsiteY2" fmla="*/ 119043 h 251939"/>
              <a:gd name="connsiteX3" fmla="*/ 262859 w 451173"/>
              <a:gd name="connsiteY3" fmla="*/ 251939 h 251939"/>
              <a:gd name="connsiteX4" fmla="*/ 19125 w 451173"/>
              <a:gd name="connsiteY4" fmla="*/ 119043 h 251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1173" h="251939">
                <a:moveTo>
                  <a:pt x="19125" y="119043"/>
                </a:moveTo>
                <a:cubicBezTo>
                  <a:pt x="-8584" y="77053"/>
                  <a:pt x="-22703" y="1"/>
                  <a:pt x="96604" y="1"/>
                </a:cubicBezTo>
                <a:cubicBezTo>
                  <a:pt x="215911" y="1"/>
                  <a:pt x="451173" y="-264"/>
                  <a:pt x="451173" y="119043"/>
                </a:cubicBezTo>
                <a:cubicBezTo>
                  <a:pt x="451173" y="238350"/>
                  <a:pt x="382166" y="251939"/>
                  <a:pt x="262859" y="251939"/>
                </a:cubicBezTo>
                <a:cubicBezTo>
                  <a:pt x="143552" y="251939"/>
                  <a:pt x="46834" y="161033"/>
                  <a:pt x="19125" y="11904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96" name="Oval 57"/>
          <p:cNvSpPr/>
          <p:nvPr/>
        </p:nvSpPr>
        <p:spPr>
          <a:xfrm>
            <a:off x="7168336" y="4267096"/>
            <a:ext cx="152693" cy="171287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432048"/>
              <a:gd name="connsiteY0" fmla="*/ 69916 h 285940"/>
              <a:gd name="connsiteX1" fmla="*/ 216024 w 432048"/>
              <a:gd name="connsiteY1" fmla="*/ 20147 h 285940"/>
              <a:gd name="connsiteX2" fmla="*/ 432048 w 432048"/>
              <a:gd name="connsiteY2" fmla="*/ 69916 h 285940"/>
              <a:gd name="connsiteX3" fmla="*/ 216024 w 432048"/>
              <a:gd name="connsiteY3" fmla="*/ 285940 h 285940"/>
              <a:gd name="connsiteX4" fmla="*/ 0 w 432048"/>
              <a:gd name="connsiteY4" fmla="*/ 69916 h 285940"/>
              <a:gd name="connsiteX0" fmla="*/ 0 w 432048"/>
              <a:gd name="connsiteY0" fmla="*/ 65859 h 281883"/>
              <a:gd name="connsiteX1" fmla="*/ 216024 w 432048"/>
              <a:gd name="connsiteY1" fmla="*/ 16090 h 281883"/>
              <a:gd name="connsiteX2" fmla="*/ 432048 w 432048"/>
              <a:gd name="connsiteY2" fmla="*/ 65859 h 281883"/>
              <a:gd name="connsiteX3" fmla="*/ 216024 w 432048"/>
              <a:gd name="connsiteY3" fmla="*/ 281883 h 281883"/>
              <a:gd name="connsiteX4" fmla="*/ 0 w 432048"/>
              <a:gd name="connsiteY4" fmla="*/ 65859 h 281883"/>
              <a:gd name="connsiteX0" fmla="*/ 0 w 432048"/>
              <a:gd name="connsiteY0" fmla="*/ 114498 h 330522"/>
              <a:gd name="connsiteX1" fmla="*/ 216024 w 432048"/>
              <a:gd name="connsiteY1" fmla="*/ 64729 h 330522"/>
              <a:gd name="connsiteX2" fmla="*/ 432048 w 432048"/>
              <a:gd name="connsiteY2" fmla="*/ 114498 h 330522"/>
              <a:gd name="connsiteX3" fmla="*/ 216024 w 432048"/>
              <a:gd name="connsiteY3" fmla="*/ 330522 h 330522"/>
              <a:gd name="connsiteX4" fmla="*/ 0 w 432048"/>
              <a:gd name="connsiteY4" fmla="*/ 114498 h 330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048" h="330522">
                <a:moveTo>
                  <a:pt x="0" y="114498"/>
                </a:moveTo>
                <a:cubicBezTo>
                  <a:pt x="0" y="70199"/>
                  <a:pt x="110572" y="175566"/>
                  <a:pt x="216024" y="64729"/>
                </a:cubicBezTo>
                <a:cubicBezTo>
                  <a:pt x="321476" y="-46108"/>
                  <a:pt x="432048" y="-4809"/>
                  <a:pt x="432048" y="114498"/>
                </a:cubicBezTo>
                <a:cubicBezTo>
                  <a:pt x="432048" y="233805"/>
                  <a:pt x="335331" y="330522"/>
                  <a:pt x="216024" y="330522"/>
                </a:cubicBezTo>
                <a:cubicBezTo>
                  <a:pt x="96717" y="330522"/>
                  <a:pt x="0" y="158797"/>
                  <a:pt x="0" y="11449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98" name="Oval 56"/>
          <p:cNvSpPr/>
          <p:nvPr/>
        </p:nvSpPr>
        <p:spPr>
          <a:xfrm rot="987013">
            <a:off x="7541660" y="3292746"/>
            <a:ext cx="176946" cy="240246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439053"/>
              <a:gd name="connsiteY0" fmla="*/ 251584 h 467608"/>
              <a:gd name="connsiteX1" fmla="*/ 216024 w 439053"/>
              <a:gd name="connsiteY1" fmla="*/ 35560 h 467608"/>
              <a:gd name="connsiteX2" fmla="*/ 410952 w 439053"/>
              <a:gd name="connsiteY2" fmla="*/ 21760 h 467608"/>
              <a:gd name="connsiteX3" fmla="*/ 432048 w 439053"/>
              <a:gd name="connsiteY3" fmla="*/ 251584 h 467608"/>
              <a:gd name="connsiteX4" fmla="*/ 216024 w 439053"/>
              <a:gd name="connsiteY4" fmla="*/ 467608 h 467608"/>
              <a:gd name="connsiteX5" fmla="*/ 0 w 439053"/>
              <a:gd name="connsiteY5" fmla="*/ 251584 h 467608"/>
              <a:gd name="connsiteX0" fmla="*/ 0 w 417229"/>
              <a:gd name="connsiteY0" fmla="*/ 251584 h 468170"/>
              <a:gd name="connsiteX1" fmla="*/ 216024 w 417229"/>
              <a:gd name="connsiteY1" fmla="*/ 35560 h 468170"/>
              <a:gd name="connsiteX2" fmla="*/ 410952 w 417229"/>
              <a:gd name="connsiteY2" fmla="*/ 21760 h 468170"/>
              <a:gd name="connsiteX3" fmla="*/ 307357 w 417229"/>
              <a:gd name="connsiteY3" fmla="*/ 196166 h 468170"/>
              <a:gd name="connsiteX4" fmla="*/ 216024 w 417229"/>
              <a:gd name="connsiteY4" fmla="*/ 467608 h 468170"/>
              <a:gd name="connsiteX5" fmla="*/ 0 w 417229"/>
              <a:gd name="connsiteY5" fmla="*/ 251584 h 468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7229" h="468170">
                <a:moveTo>
                  <a:pt x="0" y="251584"/>
                </a:moveTo>
                <a:cubicBezTo>
                  <a:pt x="0" y="132277"/>
                  <a:pt x="147532" y="73864"/>
                  <a:pt x="216024" y="35560"/>
                </a:cubicBezTo>
                <a:cubicBezTo>
                  <a:pt x="284516" y="-2744"/>
                  <a:pt x="374948" y="-14244"/>
                  <a:pt x="410952" y="21760"/>
                </a:cubicBezTo>
                <a:cubicBezTo>
                  <a:pt x="446956" y="57764"/>
                  <a:pt x="316754" y="121858"/>
                  <a:pt x="307357" y="196166"/>
                </a:cubicBezTo>
                <a:cubicBezTo>
                  <a:pt x="297960" y="270474"/>
                  <a:pt x="267250" y="458372"/>
                  <a:pt x="216024" y="467608"/>
                </a:cubicBezTo>
                <a:cubicBezTo>
                  <a:pt x="164798" y="476844"/>
                  <a:pt x="0" y="370891"/>
                  <a:pt x="0" y="25158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99" name="Oval 45"/>
          <p:cNvSpPr/>
          <p:nvPr/>
        </p:nvSpPr>
        <p:spPr>
          <a:xfrm>
            <a:off x="8071164" y="2857475"/>
            <a:ext cx="124475" cy="222145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293503"/>
              <a:gd name="connsiteY0" fmla="*/ 216352 h 432898"/>
              <a:gd name="connsiteX1" fmla="*/ 216024 w 293503"/>
              <a:gd name="connsiteY1" fmla="*/ 328 h 432898"/>
              <a:gd name="connsiteX2" fmla="*/ 293503 w 293503"/>
              <a:gd name="connsiteY2" fmla="*/ 257915 h 432898"/>
              <a:gd name="connsiteX3" fmla="*/ 216024 w 293503"/>
              <a:gd name="connsiteY3" fmla="*/ 432376 h 432898"/>
              <a:gd name="connsiteX4" fmla="*/ 0 w 293503"/>
              <a:gd name="connsiteY4" fmla="*/ 216352 h 432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3503" h="432898">
                <a:moveTo>
                  <a:pt x="0" y="216352"/>
                </a:moveTo>
                <a:cubicBezTo>
                  <a:pt x="0" y="97045"/>
                  <a:pt x="167107" y="-6599"/>
                  <a:pt x="216024" y="328"/>
                </a:cubicBezTo>
                <a:cubicBezTo>
                  <a:pt x="264941" y="7255"/>
                  <a:pt x="293503" y="138608"/>
                  <a:pt x="293503" y="257915"/>
                </a:cubicBezTo>
                <a:cubicBezTo>
                  <a:pt x="293503" y="377222"/>
                  <a:pt x="264941" y="439303"/>
                  <a:pt x="216024" y="432376"/>
                </a:cubicBezTo>
                <a:cubicBezTo>
                  <a:pt x="167107" y="425449"/>
                  <a:pt x="0" y="335659"/>
                  <a:pt x="0" y="2163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Freeform 4"/>
          <p:cNvSpPr/>
          <p:nvPr/>
        </p:nvSpPr>
        <p:spPr>
          <a:xfrm>
            <a:off x="7036594" y="2362200"/>
            <a:ext cx="73819" cy="52388"/>
          </a:xfrm>
          <a:custGeom>
            <a:avLst/>
            <a:gdLst>
              <a:gd name="connsiteX0" fmla="*/ 0 w 73819"/>
              <a:gd name="connsiteY0" fmla="*/ 0 h 52388"/>
              <a:gd name="connsiteX1" fmla="*/ 19050 w 73819"/>
              <a:gd name="connsiteY1" fmla="*/ 2381 h 52388"/>
              <a:gd name="connsiteX2" fmla="*/ 33337 w 73819"/>
              <a:gd name="connsiteY2" fmla="*/ 19050 h 52388"/>
              <a:gd name="connsiteX3" fmla="*/ 40481 w 73819"/>
              <a:gd name="connsiteY3" fmla="*/ 21431 h 52388"/>
              <a:gd name="connsiteX4" fmla="*/ 47625 w 73819"/>
              <a:gd name="connsiteY4" fmla="*/ 30956 h 52388"/>
              <a:gd name="connsiteX5" fmla="*/ 61912 w 73819"/>
              <a:gd name="connsiteY5" fmla="*/ 38100 h 52388"/>
              <a:gd name="connsiteX6" fmla="*/ 73819 w 73819"/>
              <a:gd name="connsiteY6" fmla="*/ 52388 h 52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819" h="52388">
                <a:moveTo>
                  <a:pt x="0" y="0"/>
                </a:moveTo>
                <a:cubicBezTo>
                  <a:pt x="6350" y="794"/>
                  <a:pt x="13143" y="-80"/>
                  <a:pt x="19050" y="2381"/>
                </a:cubicBezTo>
                <a:cubicBezTo>
                  <a:pt x="33808" y="8530"/>
                  <a:pt x="24039" y="11611"/>
                  <a:pt x="33337" y="19050"/>
                </a:cubicBezTo>
                <a:cubicBezTo>
                  <a:pt x="35297" y="20618"/>
                  <a:pt x="38100" y="20637"/>
                  <a:pt x="40481" y="21431"/>
                </a:cubicBezTo>
                <a:cubicBezTo>
                  <a:pt x="42862" y="24606"/>
                  <a:pt x="44819" y="28150"/>
                  <a:pt x="47625" y="30956"/>
                </a:cubicBezTo>
                <a:cubicBezTo>
                  <a:pt x="52242" y="35573"/>
                  <a:pt x="56101" y="36163"/>
                  <a:pt x="61912" y="38100"/>
                </a:cubicBezTo>
                <a:cubicBezTo>
                  <a:pt x="72692" y="48880"/>
                  <a:pt x="69429" y="43609"/>
                  <a:pt x="73819" y="52388"/>
                </a:cubicBezTo>
              </a:path>
            </a:pathLst>
          </a:cu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Freeform 6"/>
          <p:cNvSpPr/>
          <p:nvPr/>
        </p:nvSpPr>
        <p:spPr>
          <a:xfrm>
            <a:off x="7431351" y="2540794"/>
            <a:ext cx="7674" cy="159544"/>
          </a:xfrm>
          <a:custGeom>
            <a:avLst/>
            <a:gdLst>
              <a:gd name="connsiteX0" fmla="*/ 7674 w 7674"/>
              <a:gd name="connsiteY0" fmla="*/ 159544 h 159544"/>
              <a:gd name="connsiteX1" fmla="*/ 5293 w 7674"/>
              <a:gd name="connsiteY1" fmla="*/ 147637 h 159544"/>
              <a:gd name="connsiteX2" fmla="*/ 530 w 7674"/>
              <a:gd name="connsiteY2" fmla="*/ 0 h 15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74" h="159544">
                <a:moveTo>
                  <a:pt x="7674" y="159544"/>
                </a:moveTo>
                <a:cubicBezTo>
                  <a:pt x="6880" y="155575"/>
                  <a:pt x="5740" y="151660"/>
                  <a:pt x="5293" y="147637"/>
                </a:cubicBezTo>
                <a:cubicBezTo>
                  <a:pt x="-2345" y="78899"/>
                  <a:pt x="530" y="85138"/>
                  <a:pt x="530" y="0"/>
                </a:cubicBezTo>
              </a:path>
            </a:pathLst>
          </a:cu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Freeform 7"/>
          <p:cNvSpPr/>
          <p:nvPr/>
        </p:nvSpPr>
        <p:spPr>
          <a:xfrm>
            <a:off x="7784306" y="2440517"/>
            <a:ext cx="180975" cy="40746"/>
          </a:xfrm>
          <a:custGeom>
            <a:avLst/>
            <a:gdLst>
              <a:gd name="connsiteX0" fmla="*/ 0 w 180975"/>
              <a:gd name="connsiteY0" fmla="*/ 40746 h 40746"/>
              <a:gd name="connsiteX1" fmla="*/ 11906 w 180975"/>
              <a:gd name="connsiteY1" fmla="*/ 38364 h 40746"/>
              <a:gd name="connsiteX2" fmla="*/ 26194 w 180975"/>
              <a:gd name="connsiteY2" fmla="*/ 33602 h 40746"/>
              <a:gd name="connsiteX3" fmla="*/ 33337 w 180975"/>
              <a:gd name="connsiteY3" fmla="*/ 28839 h 40746"/>
              <a:gd name="connsiteX4" fmla="*/ 47625 w 180975"/>
              <a:gd name="connsiteY4" fmla="*/ 24077 h 40746"/>
              <a:gd name="connsiteX5" fmla="*/ 54769 w 180975"/>
              <a:gd name="connsiteY5" fmla="*/ 21696 h 40746"/>
              <a:gd name="connsiteX6" fmla="*/ 66675 w 180975"/>
              <a:gd name="connsiteY6" fmla="*/ 19314 h 40746"/>
              <a:gd name="connsiteX7" fmla="*/ 76200 w 180975"/>
              <a:gd name="connsiteY7" fmla="*/ 16933 h 40746"/>
              <a:gd name="connsiteX8" fmla="*/ 92869 w 180975"/>
              <a:gd name="connsiteY8" fmla="*/ 12171 h 40746"/>
              <a:gd name="connsiteX9" fmla="*/ 109537 w 180975"/>
              <a:gd name="connsiteY9" fmla="*/ 9789 h 40746"/>
              <a:gd name="connsiteX10" fmla="*/ 116681 w 180975"/>
              <a:gd name="connsiteY10" fmla="*/ 7408 h 40746"/>
              <a:gd name="connsiteX11" fmla="*/ 142875 w 180975"/>
              <a:gd name="connsiteY11" fmla="*/ 2646 h 40746"/>
              <a:gd name="connsiteX12" fmla="*/ 152400 w 180975"/>
              <a:gd name="connsiteY12" fmla="*/ 264 h 40746"/>
              <a:gd name="connsiteX13" fmla="*/ 180975 w 180975"/>
              <a:gd name="connsiteY13" fmla="*/ 264 h 40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80975" h="40746">
                <a:moveTo>
                  <a:pt x="0" y="40746"/>
                </a:moveTo>
                <a:cubicBezTo>
                  <a:pt x="3969" y="39952"/>
                  <a:pt x="8001" y="39429"/>
                  <a:pt x="11906" y="38364"/>
                </a:cubicBezTo>
                <a:cubicBezTo>
                  <a:pt x="16749" y="37043"/>
                  <a:pt x="26194" y="33602"/>
                  <a:pt x="26194" y="33602"/>
                </a:cubicBezTo>
                <a:cubicBezTo>
                  <a:pt x="28575" y="32014"/>
                  <a:pt x="30722" y="30001"/>
                  <a:pt x="33337" y="28839"/>
                </a:cubicBezTo>
                <a:cubicBezTo>
                  <a:pt x="37925" y="26800"/>
                  <a:pt x="42862" y="25664"/>
                  <a:pt x="47625" y="24077"/>
                </a:cubicBezTo>
                <a:cubicBezTo>
                  <a:pt x="50006" y="23283"/>
                  <a:pt x="52308" y="22188"/>
                  <a:pt x="54769" y="21696"/>
                </a:cubicBezTo>
                <a:cubicBezTo>
                  <a:pt x="58738" y="20902"/>
                  <a:pt x="62724" y="20192"/>
                  <a:pt x="66675" y="19314"/>
                </a:cubicBezTo>
                <a:cubicBezTo>
                  <a:pt x="69870" y="18604"/>
                  <a:pt x="73053" y="17832"/>
                  <a:pt x="76200" y="16933"/>
                </a:cubicBezTo>
                <a:cubicBezTo>
                  <a:pt x="85129" y="14382"/>
                  <a:pt x="82630" y="14033"/>
                  <a:pt x="92869" y="12171"/>
                </a:cubicBezTo>
                <a:cubicBezTo>
                  <a:pt x="98391" y="11167"/>
                  <a:pt x="103981" y="10583"/>
                  <a:pt x="109537" y="9789"/>
                </a:cubicBezTo>
                <a:cubicBezTo>
                  <a:pt x="111918" y="8995"/>
                  <a:pt x="114246" y="8017"/>
                  <a:pt x="116681" y="7408"/>
                </a:cubicBezTo>
                <a:cubicBezTo>
                  <a:pt x="126906" y="4852"/>
                  <a:pt x="132248" y="4772"/>
                  <a:pt x="142875" y="2646"/>
                </a:cubicBezTo>
                <a:cubicBezTo>
                  <a:pt x="146084" y="2004"/>
                  <a:pt x="149134" y="468"/>
                  <a:pt x="152400" y="264"/>
                </a:cubicBezTo>
                <a:cubicBezTo>
                  <a:pt x="161906" y="-330"/>
                  <a:pt x="171450" y="264"/>
                  <a:pt x="180975" y="264"/>
                </a:cubicBezTo>
              </a:path>
            </a:pathLst>
          </a:cu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Freeform 8"/>
          <p:cNvSpPr/>
          <p:nvPr/>
        </p:nvSpPr>
        <p:spPr>
          <a:xfrm>
            <a:off x="8280147" y="2419350"/>
            <a:ext cx="106074" cy="138113"/>
          </a:xfrm>
          <a:custGeom>
            <a:avLst/>
            <a:gdLst>
              <a:gd name="connsiteX0" fmla="*/ 116681 w 116681"/>
              <a:gd name="connsiteY0" fmla="*/ 0 h 138113"/>
              <a:gd name="connsiteX1" fmla="*/ 104775 w 116681"/>
              <a:gd name="connsiteY1" fmla="*/ 9525 h 138113"/>
              <a:gd name="connsiteX2" fmla="*/ 97631 w 116681"/>
              <a:gd name="connsiteY2" fmla="*/ 16669 h 138113"/>
              <a:gd name="connsiteX3" fmla="*/ 88106 w 116681"/>
              <a:gd name="connsiteY3" fmla="*/ 21432 h 138113"/>
              <a:gd name="connsiteX4" fmla="*/ 73818 w 116681"/>
              <a:gd name="connsiteY4" fmla="*/ 35719 h 138113"/>
              <a:gd name="connsiteX5" fmla="*/ 66675 w 116681"/>
              <a:gd name="connsiteY5" fmla="*/ 40482 h 138113"/>
              <a:gd name="connsiteX6" fmla="*/ 64293 w 116681"/>
              <a:gd name="connsiteY6" fmla="*/ 47625 h 138113"/>
              <a:gd name="connsiteX7" fmla="*/ 54768 w 116681"/>
              <a:gd name="connsiteY7" fmla="*/ 61913 h 138113"/>
              <a:gd name="connsiteX8" fmla="*/ 42862 w 116681"/>
              <a:gd name="connsiteY8" fmla="*/ 76200 h 138113"/>
              <a:gd name="connsiteX9" fmla="*/ 33337 w 116681"/>
              <a:gd name="connsiteY9" fmla="*/ 90488 h 138113"/>
              <a:gd name="connsiteX10" fmla="*/ 23812 w 116681"/>
              <a:gd name="connsiteY10" fmla="*/ 104775 h 138113"/>
              <a:gd name="connsiteX11" fmla="*/ 19050 w 116681"/>
              <a:gd name="connsiteY11" fmla="*/ 111919 h 138113"/>
              <a:gd name="connsiteX12" fmla="*/ 14287 w 116681"/>
              <a:gd name="connsiteY12" fmla="*/ 121444 h 138113"/>
              <a:gd name="connsiteX13" fmla="*/ 7143 w 116681"/>
              <a:gd name="connsiteY13" fmla="*/ 128588 h 138113"/>
              <a:gd name="connsiteX14" fmla="*/ 0 w 116681"/>
              <a:gd name="connsiteY14" fmla="*/ 138113 h 138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6681" h="138113">
                <a:moveTo>
                  <a:pt x="116681" y="0"/>
                </a:moveTo>
                <a:cubicBezTo>
                  <a:pt x="112712" y="3175"/>
                  <a:pt x="108600" y="6178"/>
                  <a:pt x="104775" y="9525"/>
                </a:cubicBezTo>
                <a:cubicBezTo>
                  <a:pt x="102241" y="11743"/>
                  <a:pt x="100371" y="14711"/>
                  <a:pt x="97631" y="16669"/>
                </a:cubicBezTo>
                <a:cubicBezTo>
                  <a:pt x="94742" y="18732"/>
                  <a:pt x="90878" y="19214"/>
                  <a:pt x="88106" y="21432"/>
                </a:cubicBezTo>
                <a:cubicBezTo>
                  <a:pt x="82847" y="25639"/>
                  <a:pt x="79422" y="31982"/>
                  <a:pt x="73818" y="35719"/>
                </a:cubicBezTo>
                <a:lnTo>
                  <a:pt x="66675" y="40482"/>
                </a:lnTo>
                <a:cubicBezTo>
                  <a:pt x="65881" y="42863"/>
                  <a:pt x="65512" y="45431"/>
                  <a:pt x="64293" y="47625"/>
                </a:cubicBezTo>
                <a:cubicBezTo>
                  <a:pt x="61513" y="52629"/>
                  <a:pt x="58815" y="57865"/>
                  <a:pt x="54768" y="61913"/>
                </a:cubicBezTo>
                <a:cubicBezTo>
                  <a:pt x="45602" y="71081"/>
                  <a:pt x="49493" y="66255"/>
                  <a:pt x="42862" y="76200"/>
                </a:cubicBezTo>
                <a:cubicBezTo>
                  <a:pt x="38309" y="89862"/>
                  <a:pt x="43742" y="77111"/>
                  <a:pt x="33337" y="90488"/>
                </a:cubicBezTo>
                <a:cubicBezTo>
                  <a:pt x="29823" y="95006"/>
                  <a:pt x="26987" y="100013"/>
                  <a:pt x="23812" y="104775"/>
                </a:cubicBezTo>
                <a:cubicBezTo>
                  <a:pt x="22225" y="107156"/>
                  <a:pt x="20330" y="109359"/>
                  <a:pt x="19050" y="111919"/>
                </a:cubicBezTo>
                <a:cubicBezTo>
                  <a:pt x="17462" y="115094"/>
                  <a:pt x="16350" y="118555"/>
                  <a:pt x="14287" y="121444"/>
                </a:cubicBezTo>
                <a:cubicBezTo>
                  <a:pt x="12329" y="124184"/>
                  <a:pt x="9299" y="126001"/>
                  <a:pt x="7143" y="128588"/>
                </a:cubicBezTo>
                <a:cubicBezTo>
                  <a:pt x="-6319" y="144744"/>
                  <a:pt x="7573" y="130540"/>
                  <a:pt x="0" y="138113"/>
                </a:cubicBezTo>
              </a:path>
            </a:pathLst>
          </a:cu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Freeform 9"/>
          <p:cNvSpPr/>
          <p:nvPr/>
        </p:nvSpPr>
        <p:spPr>
          <a:xfrm>
            <a:off x="8710613" y="2418269"/>
            <a:ext cx="54768" cy="121227"/>
          </a:xfrm>
          <a:custGeom>
            <a:avLst/>
            <a:gdLst>
              <a:gd name="connsiteX0" fmla="*/ 54768 w 54768"/>
              <a:gd name="connsiteY0" fmla="*/ 0 h 133350"/>
              <a:gd name="connsiteX1" fmla="*/ 45243 w 54768"/>
              <a:gd name="connsiteY1" fmla="*/ 11906 h 133350"/>
              <a:gd name="connsiteX2" fmla="*/ 40481 w 54768"/>
              <a:gd name="connsiteY2" fmla="*/ 19050 h 133350"/>
              <a:gd name="connsiteX3" fmla="*/ 33337 w 54768"/>
              <a:gd name="connsiteY3" fmla="*/ 26194 h 133350"/>
              <a:gd name="connsiteX4" fmla="*/ 30956 w 54768"/>
              <a:gd name="connsiteY4" fmla="*/ 38100 h 133350"/>
              <a:gd name="connsiteX5" fmla="*/ 26193 w 54768"/>
              <a:gd name="connsiteY5" fmla="*/ 52387 h 133350"/>
              <a:gd name="connsiteX6" fmla="*/ 23812 w 54768"/>
              <a:gd name="connsiteY6" fmla="*/ 59531 h 133350"/>
              <a:gd name="connsiteX7" fmla="*/ 19050 w 54768"/>
              <a:gd name="connsiteY7" fmla="*/ 73819 h 133350"/>
              <a:gd name="connsiteX8" fmla="*/ 11906 w 54768"/>
              <a:gd name="connsiteY8" fmla="*/ 97631 h 133350"/>
              <a:gd name="connsiteX9" fmla="*/ 4762 w 54768"/>
              <a:gd name="connsiteY9" fmla="*/ 119062 h 133350"/>
              <a:gd name="connsiteX10" fmla="*/ 2381 w 54768"/>
              <a:gd name="connsiteY10" fmla="*/ 126206 h 133350"/>
              <a:gd name="connsiteX11" fmla="*/ 0 w 54768"/>
              <a:gd name="connsiteY11" fmla="*/ 133350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4768" h="133350">
                <a:moveTo>
                  <a:pt x="54768" y="0"/>
                </a:moveTo>
                <a:cubicBezTo>
                  <a:pt x="51593" y="3969"/>
                  <a:pt x="48292" y="7840"/>
                  <a:pt x="45243" y="11906"/>
                </a:cubicBezTo>
                <a:cubicBezTo>
                  <a:pt x="43526" y="14196"/>
                  <a:pt x="42313" y="16851"/>
                  <a:pt x="40481" y="19050"/>
                </a:cubicBezTo>
                <a:cubicBezTo>
                  <a:pt x="38325" y="21637"/>
                  <a:pt x="35718" y="23813"/>
                  <a:pt x="33337" y="26194"/>
                </a:cubicBezTo>
                <a:cubicBezTo>
                  <a:pt x="32543" y="30163"/>
                  <a:pt x="32021" y="34195"/>
                  <a:pt x="30956" y="38100"/>
                </a:cubicBezTo>
                <a:cubicBezTo>
                  <a:pt x="29635" y="42943"/>
                  <a:pt x="27781" y="47625"/>
                  <a:pt x="26193" y="52387"/>
                </a:cubicBezTo>
                <a:lnTo>
                  <a:pt x="23812" y="59531"/>
                </a:lnTo>
                <a:cubicBezTo>
                  <a:pt x="22225" y="64294"/>
                  <a:pt x="20268" y="68949"/>
                  <a:pt x="19050" y="73819"/>
                </a:cubicBezTo>
                <a:cubicBezTo>
                  <a:pt x="15450" y="88215"/>
                  <a:pt x="17703" y="80238"/>
                  <a:pt x="11906" y="97631"/>
                </a:cubicBezTo>
                <a:lnTo>
                  <a:pt x="4762" y="119062"/>
                </a:lnTo>
                <a:lnTo>
                  <a:pt x="2381" y="126206"/>
                </a:lnTo>
                <a:lnTo>
                  <a:pt x="0" y="133350"/>
                </a:lnTo>
              </a:path>
            </a:pathLst>
          </a:cu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Freeform 10"/>
          <p:cNvSpPr/>
          <p:nvPr/>
        </p:nvSpPr>
        <p:spPr>
          <a:xfrm>
            <a:off x="7105650" y="2898775"/>
            <a:ext cx="104775" cy="15875"/>
          </a:xfrm>
          <a:custGeom>
            <a:avLst/>
            <a:gdLst>
              <a:gd name="connsiteX0" fmla="*/ 0 w 104775"/>
              <a:gd name="connsiteY0" fmla="*/ 15875 h 15875"/>
              <a:gd name="connsiteX1" fmla="*/ 34925 w 104775"/>
              <a:gd name="connsiteY1" fmla="*/ 9525 h 15875"/>
              <a:gd name="connsiteX2" fmla="*/ 47625 w 104775"/>
              <a:gd name="connsiteY2" fmla="*/ 6350 h 15875"/>
              <a:gd name="connsiteX3" fmla="*/ 104775 w 104775"/>
              <a:gd name="connsiteY3" fmla="*/ 0 h 15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775" h="15875">
                <a:moveTo>
                  <a:pt x="0" y="15875"/>
                </a:moveTo>
                <a:lnTo>
                  <a:pt x="34925" y="9525"/>
                </a:lnTo>
                <a:cubicBezTo>
                  <a:pt x="39204" y="8669"/>
                  <a:pt x="43305" y="6967"/>
                  <a:pt x="47625" y="6350"/>
                </a:cubicBezTo>
                <a:cubicBezTo>
                  <a:pt x="92941" y="-124"/>
                  <a:pt x="84052" y="0"/>
                  <a:pt x="104775" y="0"/>
                </a:cubicBezTo>
              </a:path>
            </a:pathLst>
          </a:cu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Freeform 11"/>
          <p:cNvSpPr/>
          <p:nvPr/>
        </p:nvSpPr>
        <p:spPr>
          <a:xfrm>
            <a:off x="7546975" y="2870200"/>
            <a:ext cx="161925" cy="114300"/>
          </a:xfrm>
          <a:custGeom>
            <a:avLst/>
            <a:gdLst>
              <a:gd name="connsiteX0" fmla="*/ 161925 w 161925"/>
              <a:gd name="connsiteY0" fmla="*/ 0 h 114300"/>
              <a:gd name="connsiteX1" fmla="*/ 146050 w 161925"/>
              <a:gd name="connsiteY1" fmla="*/ 12700 h 114300"/>
              <a:gd name="connsiteX2" fmla="*/ 127000 w 161925"/>
              <a:gd name="connsiteY2" fmla="*/ 19050 h 114300"/>
              <a:gd name="connsiteX3" fmla="*/ 104775 w 161925"/>
              <a:gd name="connsiteY3" fmla="*/ 25400 h 114300"/>
              <a:gd name="connsiteX4" fmla="*/ 95250 w 161925"/>
              <a:gd name="connsiteY4" fmla="*/ 31750 h 114300"/>
              <a:gd name="connsiteX5" fmla="*/ 57150 w 161925"/>
              <a:gd name="connsiteY5" fmla="*/ 50800 h 114300"/>
              <a:gd name="connsiteX6" fmla="*/ 38100 w 161925"/>
              <a:gd name="connsiteY6" fmla="*/ 69850 h 114300"/>
              <a:gd name="connsiteX7" fmla="*/ 28575 w 161925"/>
              <a:gd name="connsiteY7" fmla="*/ 79375 h 114300"/>
              <a:gd name="connsiteX8" fmla="*/ 12700 w 161925"/>
              <a:gd name="connsiteY8" fmla="*/ 98425 h 114300"/>
              <a:gd name="connsiteX9" fmla="*/ 0 w 161925"/>
              <a:gd name="connsiteY9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1925" h="114300">
                <a:moveTo>
                  <a:pt x="161925" y="0"/>
                </a:moveTo>
                <a:cubicBezTo>
                  <a:pt x="156633" y="4233"/>
                  <a:pt x="151999" y="9455"/>
                  <a:pt x="146050" y="12700"/>
                </a:cubicBezTo>
                <a:cubicBezTo>
                  <a:pt x="140174" y="15905"/>
                  <a:pt x="133350" y="16933"/>
                  <a:pt x="127000" y="19050"/>
                </a:cubicBezTo>
                <a:cubicBezTo>
                  <a:pt x="113335" y="23605"/>
                  <a:pt x="120722" y="21413"/>
                  <a:pt x="104775" y="25400"/>
                </a:cubicBezTo>
                <a:cubicBezTo>
                  <a:pt x="101600" y="27517"/>
                  <a:pt x="98737" y="30200"/>
                  <a:pt x="95250" y="31750"/>
                </a:cubicBezTo>
                <a:cubicBezTo>
                  <a:pt x="76657" y="40013"/>
                  <a:pt x="72993" y="34957"/>
                  <a:pt x="57150" y="50800"/>
                </a:cubicBezTo>
                <a:lnTo>
                  <a:pt x="38100" y="69850"/>
                </a:lnTo>
                <a:cubicBezTo>
                  <a:pt x="34925" y="73025"/>
                  <a:pt x="31066" y="75639"/>
                  <a:pt x="28575" y="79375"/>
                </a:cubicBezTo>
                <a:cubicBezTo>
                  <a:pt x="12809" y="103024"/>
                  <a:pt x="33072" y="73979"/>
                  <a:pt x="12700" y="98425"/>
                </a:cubicBezTo>
                <a:cubicBezTo>
                  <a:pt x="-7326" y="122456"/>
                  <a:pt x="18474" y="95826"/>
                  <a:pt x="0" y="114300"/>
                </a:cubicBezTo>
              </a:path>
            </a:pathLst>
          </a:cu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Freeform 13"/>
          <p:cNvSpPr/>
          <p:nvPr/>
        </p:nvSpPr>
        <p:spPr>
          <a:xfrm>
            <a:off x="8108950" y="2863850"/>
            <a:ext cx="53975" cy="190500"/>
          </a:xfrm>
          <a:custGeom>
            <a:avLst/>
            <a:gdLst>
              <a:gd name="connsiteX0" fmla="*/ 53975 w 53975"/>
              <a:gd name="connsiteY0" fmla="*/ 0 h 190500"/>
              <a:gd name="connsiteX1" fmla="*/ 47625 w 53975"/>
              <a:gd name="connsiteY1" fmla="*/ 31750 h 190500"/>
              <a:gd name="connsiteX2" fmla="*/ 44450 w 53975"/>
              <a:gd name="connsiteY2" fmla="*/ 44450 h 190500"/>
              <a:gd name="connsiteX3" fmla="*/ 31750 w 53975"/>
              <a:gd name="connsiteY3" fmla="*/ 66675 h 190500"/>
              <a:gd name="connsiteX4" fmla="*/ 28575 w 53975"/>
              <a:gd name="connsiteY4" fmla="*/ 85725 h 190500"/>
              <a:gd name="connsiteX5" fmla="*/ 22225 w 53975"/>
              <a:gd name="connsiteY5" fmla="*/ 104775 h 190500"/>
              <a:gd name="connsiteX6" fmla="*/ 19050 w 53975"/>
              <a:gd name="connsiteY6" fmla="*/ 123825 h 190500"/>
              <a:gd name="connsiteX7" fmla="*/ 15875 w 53975"/>
              <a:gd name="connsiteY7" fmla="*/ 133350 h 190500"/>
              <a:gd name="connsiteX8" fmla="*/ 12700 w 53975"/>
              <a:gd name="connsiteY8" fmla="*/ 146050 h 190500"/>
              <a:gd name="connsiteX9" fmla="*/ 3175 w 53975"/>
              <a:gd name="connsiteY9" fmla="*/ 184150 h 190500"/>
              <a:gd name="connsiteX10" fmla="*/ 0 w 53975"/>
              <a:gd name="connsiteY10" fmla="*/ 190500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3975" h="190500">
                <a:moveTo>
                  <a:pt x="53975" y="0"/>
                </a:moveTo>
                <a:cubicBezTo>
                  <a:pt x="48557" y="37929"/>
                  <a:pt x="53958" y="9584"/>
                  <a:pt x="47625" y="31750"/>
                </a:cubicBezTo>
                <a:cubicBezTo>
                  <a:pt x="46426" y="35946"/>
                  <a:pt x="45982" y="40364"/>
                  <a:pt x="44450" y="44450"/>
                </a:cubicBezTo>
                <a:cubicBezTo>
                  <a:pt x="40997" y="53657"/>
                  <a:pt x="37014" y="58779"/>
                  <a:pt x="31750" y="66675"/>
                </a:cubicBezTo>
                <a:cubicBezTo>
                  <a:pt x="30692" y="73025"/>
                  <a:pt x="30136" y="79480"/>
                  <a:pt x="28575" y="85725"/>
                </a:cubicBezTo>
                <a:cubicBezTo>
                  <a:pt x="26952" y="92219"/>
                  <a:pt x="23325" y="98173"/>
                  <a:pt x="22225" y="104775"/>
                </a:cubicBezTo>
                <a:cubicBezTo>
                  <a:pt x="21167" y="111125"/>
                  <a:pt x="20447" y="117541"/>
                  <a:pt x="19050" y="123825"/>
                </a:cubicBezTo>
                <a:cubicBezTo>
                  <a:pt x="18324" y="127092"/>
                  <a:pt x="16794" y="130132"/>
                  <a:pt x="15875" y="133350"/>
                </a:cubicBezTo>
                <a:cubicBezTo>
                  <a:pt x="14676" y="137546"/>
                  <a:pt x="13647" y="141790"/>
                  <a:pt x="12700" y="146050"/>
                </a:cubicBezTo>
                <a:cubicBezTo>
                  <a:pt x="9860" y="158828"/>
                  <a:pt x="8072" y="171908"/>
                  <a:pt x="3175" y="184150"/>
                </a:cubicBezTo>
                <a:cubicBezTo>
                  <a:pt x="2296" y="186347"/>
                  <a:pt x="1058" y="188383"/>
                  <a:pt x="0" y="190500"/>
                </a:cubicBezTo>
              </a:path>
            </a:pathLst>
          </a:cu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Freeform 14"/>
          <p:cNvSpPr/>
          <p:nvPr/>
        </p:nvSpPr>
        <p:spPr>
          <a:xfrm>
            <a:off x="8639175" y="2892425"/>
            <a:ext cx="22884" cy="111125"/>
          </a:xfrm>
          <a:custGeom>
            <a:avLst/>
            <a:gdLst>
              <a:gd name="connsiteX0" fmla="*/ 0 w 22884"/>
              <a:gd name="connsiteY0" fmla="*/ 0 h 111125"/>
              <a:gd name="connsiteX1" fmla="*/ 9525 w 22884"/>
              <a:gd name="connsiteY1" fmla="*/ 15875 h 111125"/>
              <a:gd name="connsiteX2" fmla="*/ 15875 w 22884"/>
              <a:gd name="connsiteY2" fmla="*/ 57150 h 111125"/>
              <a:gd name="connsiteX3" fmla="*/ 22225 w 22884"/>
              <a:gd name="connsiteY3" fmla="*/ 111125 h 111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84" h="111125">
                <a:moveTo>
                  <a:pt x="0" y="0"/>
                </a:moveTo>
                <a:cubicBezTo>
                  <a:pt x="3175" y="5292"/>
                  <a:pt x="6765" y="10355"/>
                  <a:pt x="9525" y="15875"/>
                </a:cubicBezTo>
                <a:cubicBezTo>
                  <a:pt x="15647" y="28120"/>
                  <a:pt x="13690" y="45495"/>
                  <a:pt x="15875" y="57150"/>
                </a:cubicBezTo>
                <a:cubicBezTo>
                  <a:pt x="25906" y="110651"/>
                  <a:pt x="22225" y="28796"/>
                  <a:pt x="22225" y="111125"/>
                </a:cubicBezTo>
              </a:path>
            </a:pathLst>
          </a:cu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Freeform 15"/>
          <p:cNvSpPr/>
          <p:nvPr/>
        </p:nvSpPr>
        <p:spPr>
          <a:xfrm>
            <a:off x="7131050" y="3495675"/>
            <a:ext cx="130175" cy="66675"/>
          </a:xfrm>
          <a:custGeom>
            <a:avLst/>
            <a:gdLst>
              <a:gd name="connsiteX0" fmla="*/ 130175 w 130175"/>
              <a:gd name="connsiteY0" fmla="*/ 0 h 66675"/>
              <a:gd name="connsiteX1" fmla="*/ 111125 w 130175"/>
              <a:gd name="connsiteY1" fmla="*/ 3175 h 66675"/>
              <a:gd name="connsiteX2" fmla="*/ 82550 w 130175"/>
              <a:gd name="connsiteY2" fmla="*/ 12700 h 66675"/>
              <a:gd name="connsiteX3" fmla="*/ 73025 w 130175"/>
              <a:gd name="connsiteY3" fmla="*/ 15875 h 66675"/>
              <a:gd name="connsiteX4" fmla="*/ 63500 w 130175"/>
              <a:gd name="connsiteY4" fmla="*/ 19050 h 66675"/>
              <a:gd name="connsiteX5" fmla="*/ 50800 w 130175"/>
              <a:gd name="connsiteY5" fmla="*/ 22225 h 66675"/>
              <a:gd name="connsiteX6" fmla="*/ 41275 w 130175"/>
              <a:gd name="connsiteY6" fmla="*/ 25400 h 66675"/>
              <a:gd name="connsiteX7" fmla="*/ 22225 w 130175"/>
              <a:gd name="connsiteY7" fmla="*/ 38100 h 66675"/>
              <a:gd name="connsiteX8" fmla="*/ 6350 w 130175"/>
              <a:gd name="connsiteY8" fmla="*/ 66675 h 66675"/>
              <a:gd name="connsiteX9" fmla="*/ 0 w 130175"/>
              <a:gd name="connsiteY9" fmla="*/ 66675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0175" h="66675">
                <a:moveTo>
                  <a:pt x="130175" y="0"/>
                </a:moveTo>
                <a:cubicBezTo>
                  <a:pt x="123825" y="1058"/>
                  <a:pt x="117370" y="1614"/>
                  <a:pt x="111125" y="3175"/>
                </a:cubicBezTo>
                <a:lnTo>
                  <a:pt x="82550" y="12700"/>
                </a:lnTo>
                <a:lnTo>
                  <a:pt x="73025" y="15875"/>
                </a:lnTo>
                <a:cubicBezTo>
                  <a:pt x="69850" y="16933"/>
                  <a:pt x="66747" y="18238"/>
                  <a:pt x="63500" y="19050"/>
                </a:cubicBezTo>
                <a:cubicBezTo>
                  <a:pt x="59267" y="20108"/>
                  <a:pt x="54996" y="21026"/>
                  <a:pt x="50800" y="22225"/>
                </a:cubicBezTo>
                <a:cubicBezTo>
                  <a:pt x="47582" y="23144"/>
                  <a:pt x="44201" y="23775"/>
                  <a:pt x="41275" y="25400"/>
                </a:cubicBezTo>
                <a:cubicBezTo>
                  <a:pt x="34604" y="29106"/>
                  <a:pt x="22225" y="38100"/>
                  <a:pt x="22225" y="38100"/>
                </a:cubicBezTo>
                <a:cubicBezTo>
                  <a:pt x="19828" y="45290"/>
                  <a:pt x="13628" y="66675"/>
                  <a:pt x="6350" y="66675"/>
                </a:cubicBezTo>
                <a:lnTo>
                  <a:pt x="0" y="66675"/>
                </a:lnTo>
              </a:path>
            </a:pathLst>
          </a:cu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Freeform 16"/>
          <p:cNvSpPr/>
          <p:nvPr/>
        </p:nvSpPr>
        <p:spPr>
          <a:xfrm>
            <a:off x="7543800" y="3343275"/>
            <a:ext cx="193675" cy="104775"/>
          </a:xfrm>
          <a:custGeom>
            <a:avLst/>
            <a:gdLst>
              <a:gd name="connsiteX0" fmla="*/ 193675 w 193675"/>
              <a:gd name="connsiteY0" fmla="*/ 0 h 104775"/>
              <a:gd name="connsiteX1" fmla="*/ 149225 w 193675"/>
              <a:gd name="connsiteY1" fmla="*/ 6350 h 104775"/>
              <a:gd name="connsiteX2" fmla="*/ 130175 w 193675"/>
              <a:gd name="connsiteY2" fmla="*/ 12700 h 104775"/>
              <a:gd name="connsiteX3" fmla="*/ 117475 w 193675"/>
              <a:gd name="connsiteY3" fmla="*/ 15875 h 104775"/>
              <a:gd name="connsiteX4" fmla="*/ 98425 w 193675"/>
              <a:gd name="connsiteY4" fmla="*/ 28575 h 104775"/>
              <a:gd name="connsiteX5" fmla="*/ 88900 w 193675"/>
              <a:gd name="connsiteY5" fmla="*/ 31750 h 104775"/>
              <a:gd name="connsiteX6" fmla="*/ 69850 w 193675"/>
              <a:gd name="connsiteY6" fmla="*/ 44450 h 104775"/>
              <a:gd name="connsiteX7" fmla="*/ 63500 w 193675"/>
              <a:gd name="connsiteY7" fmla="*/ 53975 h 104775"/>
              <a:gd name="connsiteX8" fmla="*/ 53975 w 193675"/>
              <a:gd name="connsiteY8" fmla="*/ 60325 h 104775"/>
              <a:gd name="connsiteX9" fmla="*/ 41275 w 193675"/>
              <a:gd name="connsiteY9" fmla="*/ 69850 h 104775"/>
              <a:gd name="connsiteX10" fmla="*/ 31750 w 193675"/>
              <a:gd name="connsiteY10" fmla="*/ 79375 h 104775"/>
              <a:gd name="connsiteX11" fmla="*/ 22225 w 193675"/>
              <a:gd name="connsiteY11" fmla="*/ 85725 h 104775"/>
              <a:gd name="connsiteX12" fmla="*/ 12700 w 193675"/>
              <a:gd name="connsiteY12" fmla="*/ 95250 h 104775"/>
              <a:gd name="connsiteX13" fmla="*/ 0 w 193675"/>
              <a:gd name="connsiteY13" fmla="*/ 104775 h 104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3675" h="104775">
                <a:moveTo>
                  <a:pt x="193675" y="0"/>
                </a:moveTo>
                <a:cubicBezTo>
                  <a:pt x="186157" y="940"/>
                  <a:pt x="158380" y="4061"/>
                  <a:pt x="149225" y="6350"/>
                </a:cubicBezTo>
                <a:cubicBezTo>
                  <a:pt x="142731" y="7973"/>
                  <a:pt x="136586" y="10777"/>
                  <a:pt x="130175" y="12700"/>
                </a:cubicBezTo>
                <a:cubicBezTo>
                  <a:pt x="125995" y="13954"/>
                  <a:pt x="121708" y="14817"/>
                  <a:pt x="117475" y="15875"/>
                </a:cubicBezTo>
                <a:cubicBezTo>
                  <a:pt x="111125" y="20108"/>
                  <a:pt x="105665" y="26162"/>
                  <a:pt x="98425" y="28575"/>
                </a:cubicBezTo>
                <a:cubicBezTo>
                  <a:pt x="95250" y="29633"/>
                  <a:pt x="91826" y="30125"/>
                  <a:pt x="88900" y="31750"/>
                </a:cubicBezTo>
                <a:cubicBezTo>
                  <a:pt x="82229" y="35456"/>
                  <a:pt x="69850" y="44450"/>
                  <a:pt x="69850" y="44450"/>
                </a:cubicBezTo>
                <a:cubicBezTo>
                  <a:pt x="67733" y="47625"/>
                  <a:pt x="66198" y="51277"/>
                  <a:pt x="63500" y="53975"/>
                </a:cubicBezTo>
                <a:cubicBezTo>
                  <a:pt x="60802" y="56673"/>
                  <a:pt x="57080" y="58107"/>
                  <a:pt x="53975" y="60325"/>
                </a:cubicBezTo>
                <a:cubicBezTo>
                  <a:pt x="49669" y="63401"/>
                  <a:pt x="45293" y="66406"/>
                  <a:pt x="41275" y="69850"/>
                </a:cubicBezTo>
                <a:cubicBezTo>
                  <a:pt x="37866" y="72772"/>
                  <a:pt x="35199" y="76500"/>
                  <a:pt x="31750" y="79375"/>
                </a:cubicBezTo>
                <a:cubicBezTo>
                  <a:pt x="28819" y="81818"/>
                  <a:pt x="25156" y="83282"/>
                  <a:pt x="22225" y="85725"/>
                </a:cubicBezTo>
                <a:cubicBezTo>
                  <a:pt x="18776" y="88600"/>
                  <a:pt x="16149" y="92375"/>
                  <a:pt x="12700" y="95250"/>
                </a:cubicBezTo>
                <a:cubicBezTo>
                  <a:pt x="-8841" y="113201"/>
                  <a:pt x="10098" y="94677"/>
                  <a:pt x="0" y="104775"/>
                </a:cubicBezTo>
              </a:path>
            </a:pathLst>
          </a:cu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Freeform 17"/>
          <p:cNvSpPr/>
          <p:nvPr/>
        </p:nvSpPr>
        <p:spPr>
          <a:xfrm>
            <a:off x="8013700" y="3451225"/>
            <a:ext cx="38100" cy="193675"/>
          </a:xfrm>
          <a:custGeom>
            <a:avLst/>
            <a:gdLst>
              <a:gd name="connsiteX0" fmla="*/ 38100 w 38100"/>
              <a:gd name="connsiteY0" fmla="*/ 193675 h 193675"/>
              <a:gd name="connsiteX1" fmla="*/ 31750 w 38100"/>
              <a:gd name="connsiteY1" fmla="*/ 136525 h 193675"/>
              <a:gd name="connsiteX2" fmla="*/ 28575 w 38100"/>
              <a:gd name="connsiteY2" fmla="*/ 123825 h 193675"/>
              <a:gd name="connsiteX3" fmla="*/ 22225 w 38100"/>
              <a:gd name="connsiteY3" fmla="*/ 88900 h 193675"/>
              <a:gd name="connsiteX4" fmla="*/ 15875 w 38100"/>
              <a:gd name="connsiteY4" fmla="*/ 69850 h 193675"/>
              <a:gd name="connsiteX5" fmla="*/ 6350 w 38100"/>
              <a:gd name="connsiteY5" fmla="*/ 34925 h 193675"/>
              <a:gd name="connsiteX6" fmla="*/ 0 w 38100"/>
              <a:gd name="connsiteY6" fmla="*/ 0 h 193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100" h="193675">
                <a:moveTo>
                  <a:pt x="38100" y="193675"/>
                </a:moveTo>
                <a:cubicBezTo>
                  <a:pt x="30414" y="155246"/>
                  <a:pt x="39953" y="206252"/>
                  <a:pt x="31750" y="136525"/>
                </a:cubicBezTo>
                <a:cubicBezTo>
                  <a:pt x="31240" y="132191"/>
                  <a:pt x="29431" y="128104"/>
                  <a:pt x="28575" y="123825"/>
                </a:cubicBezTo>
                <a:cubicBezTo>
                  <a:pt x="26760" y="114749"/>
                  <a:pt x="24779" y="98264"/>
                  <a:pt x="22225" y="88900"/>
                </a:cubicBezTo>
                <a:cubicBezTo>
                  <a:pt x="20464" y="82442"/>
                  <a:pt x="17498" y="76344"/>
                  <a:pt x="15875" y="69850"/>
                </a:cubicBezTo>
                <a:cubicBezTo>
                  <a:pt x="8713" y="41203"/>
                  <a:pt x="12285" y="52729"/>
                  <a:pt x="6350" y="34925"/>
                </a:cubicBezTo>
                <a:cubicBezTo>
                  <a:pt x="2914" y="3998"/>
                  <a:pt x="7461" y="14922"/>
                  <a:pt x="0" y="0"/>
                </a:cubicBezTo>
              </a:path>
            </a:pathLst>
          </a:cu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Freeform 18"/>
          <p:cNvSpPr/>
          <p:nvPr/>
        </p:nvSpPr>
        <p:spPr>
          <a:xfrm>
            <a:off x="8642350" y="3213100"/>
            <a:ext cx="38100" cy="107950"/>
          </a:xfrm>
          <a:custGeom>
            <a:avLst/>
            <a:gdLst>
              <a:gd name="connsiteX0" fmla="*/ 0 w 38100"/>
              <a:gd name="connsiteY0" fmla="*/ 0 h 107950"/>
              <a:gd name="connsiteX1" fmla="*/ 3175 w 38100"/>
              <a:gd name="connsiteY1" fmla="*/ 28575 h 107950"/>
              <a:gd name="connsiteX2" fmla="*/ 9525 w 38100"/>
              <a:gd name="connsiteY2" fmla="*/ 38100 h 107950"/>
              <a:gd name="connsiteX3" fmla="*/ 19050 w 38100"/>
              <a:gd name="connsiteY3" fmla="*/ 50800 h 107950"/>
              <a:gd name="connsiteX4" fmla="*/ 25400 w 38100"/>
              <a:gd name="connsiteY4" fmla="*/ 69850 h 107950"/>
              <a:gd name="connsiteX5" fmla="*/ 38100 w 38100"/>
              <a:gd name="connsiteY5" fmla="*/ 88900 h 107950"/>
              <a:gd name="connsiteX6" fmla="*/ 38100 w 38100"/>
              <a:gd name="connsiteY6" fmla="*/ 107950 h 107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100" h="107950">
                <a:moveTo>
                  <a:pt x="0" y="0"/>
                </a:moveTo>
                <a:cubicBezTo>
                  <a:pt x="1058" y="9525"/>
                  <a:pt x="851" y="19278"/>
                  <a:pt x="3175" y="28575"/>
                </a:cubicBezTo>
                <a:cubicBezTo>
                  <a:pt x="4100" y="32277"/>
                  <a:pt x="7307" y="34995"/>
                  <a:pt x="9525" y="38100"/>
                </a:cubicBezTo>
                <a:cubicBezTo>
                  <a:pt x="12601" y="42406"/>
                  <a:pt x="15875" y="46567"/>
                  <a:pt x="19050" y="50800"/>
                </a:cubicBezTo>
                <a:cubicBezTo>
                  <a:pt x="21167" y="57150"/>
                  <a:pt x="21687" y="64281"/>
                  <a:pt x="25400" y="69850"/>
                </a:cubicBezTo>
                <a:cubicBezTo>
                  <a:pt x="29633" y="76200"/>
                  <a:pt x="38100" y="81268"/>
                  <a:pt x="38100" y="88900"/>
                </a:cubicBezTo>
                <a:lnTo>
                  <a:pt x="38100" y="107950"/>
                </a:lnTo>
              </a:path>
            </a:pathLst>
          </a:cu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Freeform 19"/>
          <p:cNvSpPr/>
          <p:nvPr/>
        </p:nvSpPr>
        <p:spPr>
          <a:xfrm>
            <a:off x="7178671" y="3886200"/>
            <a:ext cx="22229" cy="158750"/>
          </a:xfrm>
          <a:custGeom>
            <a:avLst/>
            <a:gdLst>
              <a:gd name="connsiteX0" fmla="*/ 22229 w 22229"/>
              <a:gd name="connsiteY0" fmla="*/ 0 h 158750"/>
              <a:gd name="connsiteX1" fmla="*/ 15879 w 22229"/>
              <a:gd name="connsiteY1" fmla="*/ 82550 h 158750"/>
              <a:gd name="connsiteX2" fmla="*/ 12704 w 22229"/>
              <a:gd name="connsiteY2" fmla="*/ 95250 h 158750"/>
              <a:gd name="connsiteX3" fmla="*/ 6354 w 22229"/>
              <a:gd name="connsiteY3" fmla="*/ 133350 h 158750"/>
              <a:gd name="connsiteX4" fmla="*/ 3179 w 22229"/>
              <a:gd name="connsiteY4" fmla="*/ 142875 h 158750"/>
              <a:gd name="connsiteX5" fmla="*/ 4 w 22229"/>
              <a:gd name="connsiteY5" fmla="*/ 158750 h 158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229" h="158750">
                <a:moveTo>
                  <a:pt x="22229" y="0"/>
                </a:moveTo>
                <a:cubicBezTo>
                  <a:pt x="20461" y="33587"/>
                  <a:pt x="21232" y="53106"/>
                  <a:pt x="15879" y="82550"/>
                </a:cubicBezTo>
                <a:cubicBezTo>
                  <a:pt x="15098" y="86843"/>
                  <a:pt x="13508" y="90961"/>
                  <a:pt x="12704" y="95250"/>
                </a:cubicBezTo>
                <a:cubicBezTo>
                  <a:pt x="10331" y="107905"/>
                  <a:pt x="8879" y="120725"/>
                  <a:pt x="6354" y="133350"/>
                </a:cubicBezTo>
                <a:cubicBezTo>
                  <a:pt x="5698" y="136632"/>
                  <a:pt x="4098" y="139657"/>
                  <a:pt x="3179" y="142875"/>
                </a:cubicBezTo>
                <a:cubicBezTo>
                  <a:pt x="-253" y="154886"/>
                  <a:pt x="4" y="151628"/>
                  <a:pt x="4" y="158750"/>
                </a:cubicBezTo>
              </a:path>
            </a:pathLst>
          </a:cu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Freeform 20"/>
          <p:cNvSpPr/>
          <p:nvPr/>
        </p:nvSpPr>
        <p:spPr>
          <a:xfrm>
            <a:off x="7616825" y="3768725"/>
            <a:ext cx="88900" cy="120650"/>
          </a:xfrm>
          <a:custGeom>
            <a:avLst/>
            <a:gdLst>
              <a:gd name="connsiteX0" fmla="*/ 0 w 88900"/>
              <a:gd name="connsiteY0" fmla="*/ 120650 h 120650"/>
              <a:gd name="connsiteX1" fmla="*/ 3175 w 88900"/>
              <a:gd name="connsiteY1" fmla="*/ 88900 h 120650"/>
              <a:gd name="connsiteX2" fmla="*/ 9525 w 88900"/>
              <a:gd name="connsiteY2" fmla="*/ 79375 h 120650"/>
              <a:gd name="connsiteX3" fmla="*/ 19050 w 88900"/>
              <a:gd name="connsiteY3" fmla="*/ 57150 h 120650"/>
              <a:gd name="connsiteX4" fmla="*/ 47625 w 88900"/>
              <a:gd name="connsiteY4" fmla="*/ 25400 h 120650"/>
              <a:gd name="connsiteX5" fmla="*/ 57150 w 88900"/>
              <a:gd name="connsiteY5" fmla="*/ 15875 h 120650"/>
              <a:gd name="connsiteX6" fmla="*/ 66675 w 88900"/>
              <a:gd name="connsiteY6" fmla="*/ 9525 h 120650"/>
              <a:gd name="connsiteX7" fmla="*/ 88900 w 88900"/>
              <a:gd name="connsiteY7" fmla="*/ 0 h 12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8900" h="120650">
                <a:moveTo>
                  <a:pt x="0" y="120650"/>
                </a:moveTo>
                <a:cubicBezTo>
                  <a:pt x="1058" y="110067"/>
                  <a:pt x="783" y="99264"/>
                  <a:pt x="3175" y="88900"/>
                </a:cubicBezTo>
                <a:cubicBezTo>
                  <a:pt x="4033" y="85182"/>
                  <a:pt x="7818" y="82788"/>
                  <a:pt x="9525" y="79375"/>
                </a:cubicBezTo>
                <a:cubicBezTo>
                  <a:pt x="20328" y="57770"/>
                  <a:pt x="2533" y="83577"/>
                  <a:pt x="19050" y="57150"/>
                </a:cubicBezTo>
                <a:cubicBezTo>
                  <a:pt x="27335" y="43894"/>
                  <a:pt x="36081" y="36944"/>
                  <a:pt x="47625" y="25400"/>
                </a:cubicBezTo>
                <a:cubicBezTo>
                  <a:pt x="50800" y="22225"/>
                  <a:pt x="53414" y="18366"/>
                  <a:pt x="57150" y="15875"/>
                </a:cubicBezTo>
                <a:cubicBezTo>
                  <a:pt x="60325" y="13758"/>
                  <a:pt x="63188" y="11075"/>
                  <a:pt x="66675" y="9525"/>
                </a:cubicBezTo>
                <a:cubicBezTo>
                  <a:pt x="91239" y="-1392"/>
                  <a:pt x="80077" y="8823"/>
                  <a:pt x="88900" y="0"/>
                </a:cubicBezTo>
              </a:path>
            </a:pathLst>
          </a:cu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Freeform 21"/>
          <p:cNvSpPr/>
          <p:nvPr/>
        </p:nvSpPr>
        <p:spPr>
          <a:xfrm>
            <a:off x="8296275" y="3692525"/>
            <a:ext cx="47625" cy="273050"/>
          </a:xfrm>
          <a:custGeom>
            <a:avLst/>
            <a:gdLst>
              <a:gd name="connsiteX0" fmla="*/ 47625 w 47625"/>
              <a:gd name="connsiteY0" fmla="*/ 0 h 273050"/>
              <a:gd name="connsiteX1" fmla="*/ 44450 w 47625"/>
              <a:gd name="connsiteY1" fmla="*/ 101600 h 273050"/>
              <a:gd name="connsiteX2" fmla="*/ 41275 w 47625"/>
              <a:gd name="connsiteY2" fmla="*/ 114300 h 273050"/>
              <a:gd name="connsiteX3" fmla="*/ 38100 w 47625"/>
              <a:gd name="connsiteY3" fmla="*/ 130175 h 273050"/>
              <a:gd name="connsiteX4" fmla="*/ 34925 w 47625"/>
              <a:gd name="connsiteY4" fmla="*/ 149225 h 273050"/>
              <a:gd name="connsiteX5" fmla="*/ 28575 w 47625"/>
              <a:gd name="connsiteY5" fmla="*/ 174625 h 273050"/>
              <a:gd name="connsiteX6" fmla="*/ 25400 w 47625"/>
              <a:gd name="connsiteY6" fmla="*/ 187325 h 273050"/>
              <a:gd name="connsiteX7" fmla="*/ 22225 w 47625"/>
              <a:gd name="connsiteY7" fmla="*/ 203200 h 273050"/>
              <a:gd name="connsiteX8" fmla="*/ 15875 w 47625"/>
              <a:gd name="connsiteY8" fmla="*/ 222250 h 273050"/>
              <a:gd name="connsiteX9" fmla="*/ 9525 w 47625"/>
              <a:gd name="connsiteY9" fmla="*/ 254000 h 273050"/>
              <a:gd name="connsiteX10" fmla="*/ 3175 w 47625"/>
              <a:gd name="connsiteY10" fmla="*/ 263525 h 273050"/>
              <a:gd name="connsiteX11" fmla="*/ 0 w 47625"/>
              <a:gd name="connsiteY11" fmla="*/ 273050 h 273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7625" h="273050">
                <a:moveTo>
                  <a:pt x="47625" y="0"/>
                </a:moveTo>
                <a:cubicBezTo>
                  <a:pt x="46567" y="33867"/>
                  <a:pt x="46330" y="67769"/>
                  <a:pt x="44450" y="101600"/>
                </a:cubicBezTo>
                <a:cubicBezTo>
                  <a:pt x="44208" y="105957"/>
                  <a:pt x="42222" y="110040"/>
                  <a:pt x="41275" y="114300"/>
                </a:cubicBezTo>
                <a:cubicBezTo>
                  <a:pt x="40104" y="119568"/>
                  <a:pt x="39065" y="124866"/>
                  <a:pt x="38100" y="130175"/>
                </a:cubicBezTo>
                <a:cubicBezTo>
                  <a:pt x="36948" y="136509"/>
                  <a:pt x="36274" y="142930"/>
                  <a:pt x="34925" y="149225"/>
                </a:cubicBezTo>
                <a:cubicBezTo>
                  <a:pt x="33096" y="157759"/>
                  <a:pt x="30692" y="166158"/>
                  <a:pt x="28575" y="174625"/>
                </a:cubicBezTo>
                <a:cubicBezTo>
                  <a:pt x="27517" y="178858"/>
                  <a:pt x="26256" y="183046"/>
                  <a:pt x="25400" y="187325"/>
                </a:cubicBezTo>
                <a:cubicBezTo>
                  <a:pt x="24342" y="192617"/>
                  <a:pt x="23645" y="197994"/>
                  <a:pt x="22225" y="203200"/>
                </a:cubicBezTo>
                <a:cubicBezTo>
                  <a:pt x="20464" y="209658"/>
                  <a:pt x="15875" y="222250"/>
                  <a:pt x="15875" y="222250"/>
                </a:cubicBezTo>
                <a:cubicBezTo>
                  <a:pt x="14705" y="230440"/>
                  <a:pt x="13958" y="245134"/>
                  <a:pt x="9525" y="254000"/>
                </a:cubicBezTo>
                <a:cubicBezTo>
                  <a:pt x="7818" y="257413"/>
                  <a:pt x="4882" y="260112"/>
                  <a:pt x="3175" y="263525"/>
                </a:cubicBezTo>
                <a:cubicBezTo>
                  <a:pt x="1678" y="266518"/>
                  <a:pt x="0" y="273050"/>
                  <a:pt x="0" y="273050"/>
                </a:cubicBezTo>
              </a:path>
            </a:pathLst>
          </a:cu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Freeform 22"/>
          <p:cNvSpPr/>
          <p:nvPr/>
        </p:nvSpPr>
        <p:spPr>
          <a:xfrm>
            <a:off x="8686800" y="3622675"/>
            <a:ext cx="22225" cy="215900"/>
          </a:xfrm>
          <a:custGeom>
            <a:avLst/>
            <a:gdLst>
              <a:gd name="connsiteX0" fmla="*/ 12700 w 22225"/>
              <a:gd name="connsiteY0" fmla="*/ 0 h 215900"/>
              <a:gd name="connsiteX1" fmla="*/ 19050 w 22225"/>
              <a:gd name="connsiteY1" fmla="*/ 50800 h 215900"/>
              <a:gd name="connsiteX2" fmla="*/ 22225 w 22225"/>
              <a:gd name="connsiteY2" fmla="*/ 66675 h 215900"/>
              <a:gd name="connsiteX3" fmla="*/ 19050 w 22225"/>
              <a:gd name="connsiteY3" fmla="*/ 155575 h 215900"/>
              <a:gd name="connsiteX4" fmla="*/ 15875 w 22225"/>
              <a:gd name="connsiteY4" fmla="*/ 168275 h 215900"/>
              <a:gd name="connsiteX5" fmla="*/ 9525 w 22225"/>
              <a:gd name="connsiteY5" fmla="*/ 200025 h 215900"/>
              <a:gd name="connsiteX6" fmla="*/ 0 w 22225"/>
              <a:gd name="connsiteY6" fmla="*/ 215900 h 215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25" h="215900">
                <a:moveTo>
                  <a:pt x="12700" y="0"/>
                </a:moveTo>
                <a:cubicBezTo>
                  <a:pt x="14768" y="18608"/>
                  <a:pt x="16030" y="32679"/>
                  <a:pt x="19050" y="50800"/>
                </a:cubicBezTo>
                <a:cubicBezTo>
                  <a:pt x="19937" y="56123"/>
                  <a:pt x="21167" y="61383"/>
                  <a:pt x="22225" y="66675"/>
                </a:cubicBezTo>
                <a:cubicBezTo>
                  <a:pt x="21167" y="96308"/>
                  <a:pt x="20900" y="125981"/>
                  <a:pt x="19050" y="155575"/>
                </a:cubicBezTo>
                <a:cubicBezTo>
                  <a:pt x="18778" y="159930"/>
                  <a:pt x="16789" y="164008"/>
                  <a:pt x="15875" y="168275"/>
                </a:cubicBezTo>
                <a:cubicBezTo>
                  <a:pt x="13614" y="178828"/>
                  <a:pt x="12490" y="189647"/>
                  <a:pt x="9525" y="200025"/>
                </a:cubicBezTo>
                <a:cubicBezTo>
                  <a:pt x="6717" y="209852"/>
                  <a:pt x="5190" y="210710"/>
                  <a:pt x="0" y="215900"/>
                </a:cubicBezTo>
              </a:path>
            </a:pathLst>
          </a:cu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Freeform 24"/>
          <p:cNvSpPr/>
          <p:nvPr/>
        </p:nvSpPr>
        <p:spPr>
          <a:xfrm>
            <a:off x="7172325" y="4330700"/>
            <a:ext cx="142875" cy="22546"/>
          </a:xfrm>
          <a:custGeom>
            <a:avLst/>
            <a:gdLst>
              <a:gd name="connsiteX0" fmla="*/ 0 w 142875"/>
              <a:gd name="connsiteY0" fmla="*/ 0 h 22546"/>
              <a:gd name="connsiteX1" fmla="*/ 25400 w 142875"/>
              <a:gd name="connsiteY1" fmla="*/ 9525 h 22546"/>
              <a:gd name="connsiteX2" fmla="*/ 38100 w 142875"/>
              <a:gd name="connsiteY2" fmla="*/ 12700 h 22546"/>
              <a:gd name="connsiteX3" fmla="*/ 47625 w 142875"/>
              <a:gd name="connsiteY3" fmla="*/ 15875 h 22546"/>
              <a:gd name="connsiteX4" fmla="*/ 82550 w 142875"/>
              <a:gd name="connsiteY4" fmla="*/ 19050 h 22546"/>
              <a:gd name="connsiteX5" fmla="*/ 101600 w 142875"/>
              <a:gd name="connsiteY5" fmla="*/ 22225 h 22546"/>
              <a:gd name="connsiteX6" fmla="*/ 142875 w 142875"/>
              <a:gd name="connsiteY6" fmla="*/ 22225 h 22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875" h="22546">
                <a:moveTo>
                  <a:pt x="0" y="0"/>
                </a:moveTo>
                <a:cubicBezTo>
                  <a:pt x="8387" y="3355"/>
                  <a:pt x="16690" y="7036"/>
                  <a:pt x="25400" y="9525"/>
                </a:cubicBezTo>
                <a:cubicBezTo>
                  <a:pt x="29596" y="10724"/>
                  <a:pt x="33904" y="11501"/>
                  <a:pt x="38100" y="12700"/>
                </a:cubicBezTo>
                <a:cubicBezTo>
                  <a:pt x="41318" y="13619"/>
                  <a:pt x="44312" y="15402"/>
                  <a:pt x="47625" y="15875"/>
                </a:cubicBezTo>
                <a:cubicBezTo>
                  <a:pt x="59197" y="17528"/>
                  <a:pt x="70940" y="17684"/>
                  <a:pt x="82550" y="19050"/>
                </a:cubicBezTo>
                <a:cubicBezTo>
                  <a:pt x="88943" y="19802"/>
                  <a:pt x="95171" y="21887"/>
                  <a:pt x="101600" y="22225"/>
                </a:cubicBezTo>
                <a:cubicBezTo>
                  <a:pt x="115339" y="22948"/>
                  <a:pt x="129117" y="22225"/>
                  <a:pt x="142875" y="22225"/>
                </a:cubicBezTo>
              </a:path>
            </a:pathLst>
          </a:cu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Freeform 25"/>
          <p:cNvSpPr/>
          <p:nvPr/>
        </p:nvSpPr>
        <p:spPr>
          <a:xfrm>
            <a:off x="7600950" y="4225925"/>
            <a:ext cx="171450" cy="146050"/>
          </a:xfrm>
          <a:custGeom>
            <a:avLst/>
            <a:gdLst>
              <a:gd name="connsiteX0" fmla="*/ 0 w 171450"/>
              <a:gd name="connsiteY0" fmla="*/ 146050 h 146050"/>
              <a:gd name="connsiteX1" fmla="*/ 15875 w 171450"/>
              <a:gd name="connsiteY1" fmla="*/ 142875 h 146050"/>
              <a:gd name="connsiteX2" fmla="*/ 34925 w 171450"/>
              <a:gd name="connsiteY2" fmla="*/ 120650 h 146050"/>
              <a:gd name="connsiteX3" fmla="*/ 53975 w 171450"/>
              <a:gd name="connsiteY3" fmla="*/ 107950 h 146050"/>
              <a:gd name="connsiteX4" fmla="*/ 63500 w 171450"/>
              <a:gd name="connsiteY4" fmla="*/ 101600 h 146050"/>
              <a:gd name="connsiteX5" fmla="*/ 82550 w 171450"/>
              <a:gd name="connsiteY5" fmla="*/ 88900 h 146050"/>
              <a:gd name="connsiteX6" fmla="*/ 92075 w 171450"/>
              <a:gd name="connsiteY6" fmla="*/ 82550 h 146050"/>
              <a:gd name="connsiteX7" fmla="*/ 107950 w 171450"/>
              <a:gd name="connsiteY7" fmla="*/ 66675 h 146050"/>
              <a:gd name="connsiteX8" fmla="*/ 117475 w 171450"/>
              <a:gd name="connsiteY8" fmla="*/ 57150 h 146050"/>
              <a:gd name="connsiteX9" fmla="*/ 127000 w 171450"/>
              <a:gd name="connsiteY9" fmla="*/ 50800 h 146050"/>
              <a:gd name="connsiteX10" fmla="*/ 139700 w 171450"/>
              <a:gd name="connsiteY10" fmla="*/ 34925 h 146050"/>
              <a:gd name="connsiteX11" fmla="*/ 149225 w 171450"/>
              <a:gd name="connsiteY11" fmla="*/ 25400 h 146050"/>
              <a:gd name="connsiteX12" fmla="*/ 158750 w 171450"/>
              <a:gd name="connsiteY12" fmla="*/ 12700 h 146050"/>
              <a:gd name="connsiteX13" fmla="*/ 171450 w 171450"/>
              <a:gd name="connsiteY13" fmla="*/ 0 h 14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71450" h="146050">
                <a:moveTo>
                  <a:pt x="0" y="146050"/>
                </a:moveTo>
                <a:cubicBezTo>
                  <a:pt x="5292" y="144992"/>
                  <a:pt x="11048" y="145288"/>
                  <a:pt x="15875" y="142875"/>
                </a:cubicBezTo>
                <a:cubicBezTo>
                  <a:pt x="23934" y="138846"/>
                  <a:pt x="28843" y="126056"/>
                  <a:pt x="34925" y="120650"/>
                </a:cubicBezTo>
                <a:cubicBezTo>
                  <a:pt x="40629" y="115580"/>
                  <a:pt x="47625" y="112183"/>
                  <a:pt x="53975" y="107950"/>
                </a:cubicBezTo>
                <a:lnTo>
                  <a:pt x="63500" y="101600"/>
                </a:lnTo>
                <a:lnTo>
                  <a:pt x="82550" y="88900"/>
                </a:lnTo>
                <a:lnTo>
                  <a:pt x="92075" y="82550"/>
                </a:lnTo>
                <a:cubicBezTo>
                  <a:pt x="103717" y="65088"/>
                  <a:pt x="92075" y="79904"/>
                  <a:pt x="107950" y="66675"/>
                </a:cubicBezTo>
                <a:cubicBezTo>
                  <a:pt x="111399" y="63800"/>
                  <a:pt x="114026" y="60025"/>
                  <a:pt x="117475" y="57150"/>
                </a:cubicBezTo>
                <a:cubicBezTo>
                  <a:pt x="120406" y="54707"/>
                  <a:pt x="124302" y="53498"/>
                  <a:pt x="127000" y="50800"/>
                </a:cubicBezTo>
                <a:cubicBezTo>
                  <a:pt x="131792" y="46008"/>
                  <a:pt x="135238" y="40025"/>
                  <a:pt x="139700" y="34925"/>
                </a:cubicBezTo>
                <a:cubicBezTo>
                  <a:pt x="142657" y="31546"/>
                  <a:pt x="146303" y="28809"/>
                  <a:pt x="149225" y="25400"/>
                </a:cubicBezTo>
                <a:cubicBezTo>
                  <a:pt x="152669" y="21382"/>
                  <a:pt x="155306" y="16718"/>
                  <a:pt x="158750" y="12700"/>
                </a:cubicBezTo>
                <a:lnTo>
                  <a:pt x="171450" y="0"/>
                </a:lnTo>
              </a:path>
            </a:pathLst>
          </a:cu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Freeform 26"/>
          <p:cNvSpPr/>
          <p:nvPr/>
        </p:nvSpPr>
        <p:spPr>
          <a:xfrm>
            <a:off x="8159750" y="4216266"/>
            <a:ext cx="187325" cy="152534"/>
          </a:xfrm>
          <a:custGeom>
            <a:avLst/>
            <a:gdLst>
              <a:gd name="connsiteX0" fmla="*/ 187325 w 187325"/>
              <a:gd name="connsiteY0" fmla="*/ 3309 h 152534"/>
              <a:gd name="connsiteX1" fmla="*/ 149225 w 187325"/>
              <a:gd name="connsiteY1" fmla="*/ 3309 h 152534"/>
              <a:gd name="connsiteX2" fmla="*/ 120650 w 187325"/>
              <a:gd name="connsiteY2" fmla="*/ 25534 h 152534"/>
              <a:gd name="connsiteX3" fmla="*/ 107950 w 187325"/>
              <a:gd name="connsiteY3" fmla="*/ 31884 h 152534"/>
              <a:gd name="connsiteX4" fmla="*/ 95250 w 187325"/>
              <a:gd name="connsiteY4" fmla="*/ 50934 h 152534"/>
              <a:gd name="connsiteX5" fmla="*/ 76200 w 187325"/>
              <a:gd name="connsiteY5" fmla="*/ 63634 h 152534"/>
              <a:gd name="connsiteX6" fmla="*/ 50800 w 187325"/>
              <a:gd name="connsiteY6" fmla="*/ 85859 h 152534"/>
              <a:gd name="connsiteX7" fmla="*/ 41275 w 187325"/>
              <a:gd name="connsiteY7" fmla="*/ 92209 h 152534"/>
              <a:gd name="connsiteX8" fmla="*/ 34925 w 187325"/>
              <a:gd name="connsiteY8" fmla="*/ 101734 h 152534"/>
              <a:gd name="connsiteX9" fmla="*/ 12700 w 187325"/>
              <a:gd name="connsiteY9" fmla="*/ 127134 h 152534"/>
              <a:gd name="connsiteX10" fmla="*/ 0 w 187325"/>
              <a:gd name="connsiteY10" fmla="*/ 152534 h 152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7325" h="152534">
                <a:moveTo>
                  <a:pt x="187325" y="3309"/>
                </a:moveTo>
                <a:cubicBezTo>
                  <a:pt x="172811" y="890"/>
                  <a:pt x="163739" y="-2739"/>
                  <a:pt x="149225" y="3309"/>
                </a:cubicBezTo>
                <a:cubicBezTo>
                  <a:pt x="121232" y="14973"/>
                  <a:pt x="138635" y="12688"/>
                  <a:pt x="120650" y="25534"/>
                </a:cubicBezTo>
                <a:cubicBezTo>
                  <a:pt x="116799" y="28285"/>
                  <a:pt x="112183" y="29767"/>
                  <a:pt x="107950" y="31884"/>
                </a:cubicBezTo>
                <a:cubicBezTo>
                  <a:pt x="103717" y="38234"/>
                  <a:pt x="101600" y="46701"/>
                  <a:pt x="95250" y="50934"/>
                </a:cubicBezTo>
                <a:lnTo>
                  <a:pt x="76200" y="63634"/>
                </a:lnTo>
                <a:cubicBezTo>
                  <a:pt x="65617" y="79509"/>
                  <a:pt x="73025" y="71042"/>
                  <a:pt x="50800" y="85859"/>
                </a:cubicBezTo>
                <a:lnTo>
                  <a:pt x="41275" y="92209"/>
                </a:lnTo>
                <a:cubicBezTo>
                  <a:pt x="39158" y="95384"/>
                  <a:pt x="37623" y="99036"/>
                  <a:pt x="34925" y="101734"/>
                </a:cubicBezTo>
                <a:cubicBezTo>
                  <a:pt x="21960" y="114699"/>
                  <a:pt x="21696" y="100147"/>
                  <a:pt x="12700" y="127134"/>
                </a:cubicBezTo>
                <a:cubicBezTo>
                  <a:pt x="5403" y="149024"/>
                  <a:pt x="11083" y="141451"/>
                  <a:pt x="0" y="152534"/>
                </a:cubicBezTo>
              </a:path>
            </a:pathLst>
          </a:cu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Freeform 27"/>
          <p:cNvSpPr/>
          <p:nvPr/>
        </p:nvSpPr>
        <p:spPr>
          <a:xfrm>
            <a:off x="8696325" y="4152900"/>
            <a:ext cx="47625" cy="193675"/>
          </a:xfrm>
          <a:custGeom>
            <a:avLst/>
            <a:gdLst>
              <a:gd name="connsiteX0" fmla="*/ 47625 w 47625"/>
              <a:gd name="connsiteY0" fmla="*/ 0 h 193675"/>
              <a:gd name="connsiteX1" fmla="*/ 44450 w 47625"/>
              <a:gd name="connsiteY1" fmla="*/ 85725 h 193675"/>
              <a:gd name="connsiteX2" fmla="*/ 41275 w 47625"/>
              <a:gd name="connsiteY2" fmla="*/ 101600 h 193675"/>
              <a:gd name="connsiteX3" fmla="*/ 34925 w 47625"/>
              <a:gd name="connsiteY3" fmla="*/ 123825 h 193675"/>
              <a:gd name="connsiteX4" fmla="*/ 22225 w 47625"/>
              <a:gd name="connsiteY4" fmla="*/ 161925 h 193675"/>
              <a:gd name="connsiteX5" fmla="*/ 19050 w 47625"/>
              <a:gd name="connsiteY5" fmla="*/ 171450 h 193675"/>
              <a:gd name="connsiteX6" fmla="*/ 12700 w 47625"/>
              <a:gd name="connsiteY6" fmla="*/ 180975 h 193675"/>
              <a:gd name="connsiteX7" fmla="*/ 9525 w 47625"/>
              <a:gd name="connsiteY7" fmla="*/ 190500 h 193675"/>
              <a:gd name="connsiteX8" fmla="*/ 0 w 47625"/>
              <a:gd name="connsiteY8" fmla="*/ 193675 h 193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625" h="193675">
                <a:moveTo>
                  <a:pt x="47625" y="0"/>
                </a:moveTo>
                <a:cubicBezTo>
                  <a:pt x="46567" y="28575"/>
                  <a:pt x="46234" y="57186"/>
                  <a:pt x="44450" y="85725"/>
                </a:cubicBezTo>
                <a:cubicBezTo>
                  <a:pt x="44113" y="91111"/>
                  <a:pt x="42446" y="96332"/>
                  <a:pt x="41275" y="101600"/>
                </a:cubicBezTo>
                <a:cubicBezTo>
                  <a:pt x="34929" y="130156"/>
                  <a:pt x="41289" y="100490"/>
                  <a:pt x="34925" y="123825"/>
                </a:cubicBezTo>
                <a:cubicBezTo>
                  <a:pt x="20826" y="175521"/>
                  <a:pt x="36058" y="129649"/>
                  <a:pt x="22225" y="161925"/>
                </a:cubicBezTo>
                <a:cubicBezTo>
                  <a:pt x="20907" y="165001"/>
                  <a:pt x="20547" y="168457"/>
                  <a:pt x="19050" y="171450"/>
                </a:cubicBezTo>
                <a:cubicBezTo>
                  <a:pt x="17343" y="174863"/>
                  <a:pt x="14407" y="177562"/>
                  <a:pt x="12700" y="180975"/>
                </a:cubicBezTo>
                <a:cubicBezTo>
                  <a:pt x="11203" y="183968"/>
                  <a:pt x="11892" y="188133"/>
                  <a:pt x="9525" y="190500"/>
                </a:cubicBezTo>
                <a:cubicBezTo>
                  <a:pt x="7158" y="192867"/>
                  <a:pt x="0" y="193675"/>
                  <a:pt x="0" y="193675"/>
                </a:cubicBezTo>
              </a:path>
            </a:pathLst>
          </a:cu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62" name="Straight Connector 661"/>
          <p:cNvCxnSpPr/>
          <p:nvPr/>
        </p:nvCxnSpPr>
        <p:spPr>
          <a:xfrm>
            <a:off x="1748062" y="4316527"/>
            <a:ext cx="2847" cy="432061"/>
          </a:xfrm>
          <a:prstGeom prst="line">
            <a:avLst/>
          </a:prstGeom>
          <a:ln w="19050">
            <a:solidFill>
              <a:srgbClr val="C00000"/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Plus 49"/>
          <p:cNvSpPr/>
          <p:nvPr/>
        </p:nvSpPr>
        <p:spPr>
          <a:xfrm>
            <a:off x="543356" y="4848486"/>
            <a:ext cx="142243" cy="147148"/>
          </a:xfrm>
          <a:prstGeom prst="mathPlus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dirty="0"/>
          </a:p>
        </p:txBody>
      </p:sp>
      <p:cxnSp>
        <p:nvCxnSpPr>
          <p:cNvPr id="52" name="Straight Arrow Connector 51"/>
          <p:cNvCxnSpPr/>
          <p:nvPr/>
        </p:nvCxnSpPr>
        <p:spPr>
          <a:xfrm flipV="1">
            <a:off x="1180106" y="4931982"/>
            <a:ext cx="222164" cy="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0" name="Straight Connector 669"/>
          <p:cNvCxnSpPr/>
          <p:nvPr/>
        </p:nvCxnSpPr>
        <p:spPr>
          <a:xfrm>
            <a:off x="2264897" y="4468927"/>
            <a:ext cx="2847" cy="432061"/>
          </a:xfrm>
          <a:prstGeom prst="line">
            <a:avLst/>
          </a:prstGeom>
          <a:ln w="19050">
            <a:solidFill>
              <a:srgbClr val="C00000"/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1" name="Straight Connector 670"/>
          <p:cNvCxnSpPr/>
          <p:nvPr/>
        </p:nvCxnSpPr>
        <p:spPr>
          <a:xfrm>
            <a:off x="4616223" y="4413165"/>
            <a:ext cx="2847" cy="432061"/>
          </a:xfrm>
          <a:prstGeom prst="line">
            <a:avLst/>
          </a:prstGeom>
          <a:ln w="19050">
            <a:solidFill>
              <a:srgbClr val="C00000"/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2" name="TextBox 671"/>
          <p:cNvSpPr txBox="1"/>
          <p:nvPr/>
        </p:nvSpPr>
        <p:spPr>
          <a:xfrm>
            <a:off x="4354546" y="4848486"/>
            <a:ext cx="10940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 smtClean="0"/>
              <a:t>Mg</a:t>
            </a:r>
            <a:r>
              <a:rPr lang="en-GB" sz="1200" b="1" baseline="-25000" dirty="0" smtClean="0"/>
              <a:t>2</a:t>
            </a:r>
            <a:r>
              <a:rPr lang="en-GB" sz="1200" b="1" dirty="0" smtClean="0"/>
              <a:t>B</a:t>
            </a:r>
            <a:r>
              <a:rPr lang="en-GB" sz="1200" b="1" baseline="-25000" dirty="0" smtClean="0"/>
              <a:t>25</a:t>
            </a:r>
            <a:r>
              <a:rPr lang="en-GB" sz="1200" b="1" dirty="0" smtClean="0"/>
              <a:t>  </a:t>
            </a:r>
            <a:endParaRPr lang="en-GB" sz="1200" b="1" baseline="-25000" dirty="0"/>
          </a:p>
        </p:txBody>
      </p:sp>
      <p:cxnSp>
        <p:nvCxnSpPr>
          <p:cNvPr id="673" name="Straight Connector 672"/>
          <p:cNvCxnSpPr/>
          <p:nvPr/>
        </p:nvCxnSpPr>
        <p:spPr>
          <a:xfrm>
            <a:off x="5289933" y="4425020"/>
            <a:ext cx="4915" cy="391675"/>
          </a:xfrm>
          <a:prstGeom prst="line">
            <a:avLst/>
          </a:prstGeom>
          <a:ln w="19050">
            <a:solidFill>
              <a:srgbClr val="C00000"/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4" name="TextBox 673"/>
          <p:cNvSpPr txBox="1"/>
          <p:nvPr/>
        </p:nvSpPr>
        <p:spPr>
          <a:xfrm>
            <a:off x="4880950" y="4845226"/>
            <a:ext cx="1094016" cy="277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 smtClean="0"/>
              <a:t>      Mg(l)</a:t>
            </a:r>
            <a:endParaRPr lang="en-GB" sz="1200" b="1" baseline="-25000" dirty="0"/>
          </a:p>
        </p:txBody>
      </p:sp>
      <p:cxnSp>
        <p:nvCxnSpPr>
          <p:cNvPr id="675" name="Straight Connector 674"/>
          <p:cNvCxnSpPr/>
          <p:nvPr/>
        </p:nvCxnSpPr>
        <p:spPr>
          <a:xfrm>
            <a:off x="6047189" y="4365104"/>
            <a:ext cx="2847" cy="432061"/>
          </a:xfrm>
          <a:prstGeom prst="line">
            <a:avLst/>
          </a:prstGeom>
          <a:ln w="19050">
            <a:solidFill>
              <a:srgbClr val="C00000"/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6" name="Plus 675"/>
          <p:cNvSpPr/>
          <p:nvPr/>
        </p:nvSpPr>
        <p:spPr>
          <a:xfrm>
            <a:off x="4962582" y="4912299"/>
            <a:ext cx="142243" cy="147148"/>
          </a:xfrm>
          <a:prstGeom prst="mathPlus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dirty="0"/>
          </a:p>
        </p:txBody>
      </p:sp>
      <p:cxnSp>
        <p:nvCxnSpPr>
          <p:cNvPr id="677" name="Straight Arrow Connector 676"/>
          <p:cNvCxnSpPr/>
          <p:nvPr/>
        </p:nvCxnSpPr>
        <p:spPr>
          <a:xfrm flipV="1">
            <a:off x="5608757" y="4979267"/>
            <a:ext cx="222164" cy="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8" name="TextBox 677"/>
          <p:cNvSpPr txBox="1"/>
          <p:nvPr/>
        </p:nvSpPr>
        <p:spPr>
          <a:xfrm>
            <a:off x="5806623" y="4854302"/>
            <a:ext cx="10940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 smtClean="0"/>
              <a:t>MgB</a:t>
            </a:r>
            <a:r>
              <a:rPr lang="en-GB" sz="1200" b="1" baseline="-25000" dirty="0" smtClean="0"/>
              <a:t>2</a:t>
            </a:r>
            <a:endParaRPr lang="en-GB" sz="1200" b="1" baseline="-25000" dirty="0"/>
          </a:p>
        </p:txBody>
      </p:sp>
      <p:cxnSp>
        <p:nvCxnSpPr>
          <p:cNvPr id="63" name="Straight Connector 62"/>
          <p:cNvCxnSpPr/>
          <p:nvPr/>
        </p:nvCxnSpPr>
        <p:spPr>
          <a:xfrm>
            <a:off x="7143919" y="5286005"/>
            <a:ext cx="425450" cy="0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8" name="TextBox 1407"/>
          <p:cNvSpPr txBox="1"/>
          <p:nvPr/>
        </p:nvSpPr>
        <p:spPr>
          <a:xfrm>
            <a:off x="7641498" y="5106670"/>
            <a:ext cx="13949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Contact area</a:t>
            </a:r>
            <a:endParaRPr lang="en-GB" sz="1600" b="1" dirty="0"/>
          </a:p>
        </p:txBody>
      </p:sp>
      <p:sp>
        <p:nvSpPr>
          <p:cNvPr id="1409" name="TextBox 1408"/>
          <p:cNvSpPr txBox="1"/>
          <p:nvPr/>
        </p:nvSpPr>
        <p:spPr>
          <a:xfrm>
            <a:off x="853410" y="5076690"/>
            <a:ext cx="10600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∆V=15%</a:t>
            </a:r>
            <a:endParaRPr lang="en-GB" sz="1600" b="1" dirty="0"/>
          </a:p>
        </p:txBody>
      </p:sp>
      <p:sp>
        <p:nvSpPr>
          <p:cNvPr id="685" name="TextBox 684"/>
          <p:cNvSpPr txBox="1"/>
          <p:nvPr/>
        </p:nvSpPr>
        <p:spPr>
          <a:xfrm>
            <a:off x="5246170" y="5092903"/>
            <a:ext cx="10600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∆V=70%</a:t>
            </a:r>
            <a:endParaRPr lang="en-GB" sz="1600" b="1" dirty="0"/>
          </a:p>
        </p:txBody>
      </p:sp>
      <p:sp>
        <p:nvSpPr>
          <p:cNvPr id="1410" name="TextBox 1409"/>
          <p:cNvSpPr txBox="1"/>
          <p:nvPr/>
        </p:nvSpPr>
        <p:spPr>
          <a:xfrm>
            <a:off x="2173469" y="4875405"/>
            <a:ext cx="18283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Mg(l) infiltration</a:t>
            </a:r>
            <a:endParaRPr lang="en-GB" sz="1600" b="1" dirty="0"/>
          </a:p>
        </p:txBody>
      </p:sp>
      <p:sp>
        <p:nvSpPr>
          <p:cNvPr id="1411" name="TextBox 1410"/>
          <p:cNvSpPr txBox="1"/>
          <p:nvPr/>
        </p:nvSpPr>
        <p:spPr>
          <a:xfrm>
            <a:off x="7213668" y="4801207"/>
            <a:ext cx="20422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Residual Mg</a:t>
            </a:r>
            <a:endParaRPr lang="en-GB" sz="1600" b="1" dirty="0"/>
          </a:p>
        </p:txBody>
      </p:sp>
      <p:cxnSp>
        <p:nvCxnSpPr>
          <p:cNvPr id="688" name="Straight Connector 687"/>
          <p:cNvCxnSpPr/>
          <p:nvPr/>
        </p:nvCxnSpPr>
        <p:spPr>
          <a:xfrm>
            <a:off x="7543378" y="4149080"/>
            <a:ext cx="26112" cy="644403"/>
          </a:xfrm>
          <a:prstGeom prst="line">
            <a:avLst/>
          </a:prstGeom>
          <a:ln w="19050">
            <a:solidFill>
              <a:srgbClr val="C00000"/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3" name="TextBox 1412"/>
          <p:cNvSpPr txBox="1"/>
          <p:nvPr/>
        </p:nvSpPr>
        <p:spPr>
          <a:xfrm>
            <a:off x="429639" y="5414089"/>
            <a:ext cx="17455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0&lt; t &lt; 20 min</a:t>
            </a:r>
            <a:endParaRPr lang="en-GB" sz="1600" b="1" dirty="0"/>
          </a:p>
        </p:txBody>
      </p:sp>
      <p:sp>
        <p:nvSpPr>
          <p:cNvPr id="691" name="TextBox 690"/>
          <p:cNvSpPr txBox="1"/>
          <p:nvPr/>
        </p:nvSpPr>
        <p:spPr>
          <a:xfrm>
            <a:off x="2466404" y="5373216"/>
            <a:ext cx="17455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20 min &lt; t &lt; 1 h</a:t>
            </a:r>
            <a:endParaRPr lang="en-GB" sz="1600" b="1" dirty="0"/>
          </a:p>
        </p:txBody>
      </p:sp>
      <p:sp>
        <p:nvSpPr>
          <p:cNvPr id="692" name="TextBox 691"/>
          <p:cNvSpPr txBox="1"/>
          <p:nvPr/>
        </p:nvSpPr>
        <p:spPr>
          <a:xfrm>
            <a:off x="6311598" y="5431457"/>
            <a:ext cx="17455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t &gt; 1h</a:t>
            </a:r>
            <a:endParaRPr lang="en-GB" sz="1600" b="1" dirty="0"/>
          </a:p>
        </p:txBody>
      </p:sp>
      <p:sp>
        <p:nvSpPr>
          <p:cNvPr id="2" name="Rectangle 1"/>
          <p:cNvSpPr/>
          <p:nvPr/>
        </p:nvSpPr>
        <p:spPr>
          <a:xfrm>
            <a:off x="195880" y="260648"/>
            <a:ext cx="84423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smtClean="0"/>
              <a:t>Schematic </a:t>
            </a:r>
            <a:r>
              <a:rPr lang="en-GB" sz="2400" b="1" dirty="0"/>
              <a:t>illustration of microstructure and phase evolution during the IG process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1463502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SEM\Ashutosh G Bhagurkar\Ashutosh\Ashutosh\Ashutosh\Isothermal Experiments FT 825\3 Hr\BSE2000x_4.tif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53" y="0"/>
            <a:ext cx="4581526" cy="343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SEM\Ashutosh G Bhagurkar\Ashutosh\Ashutosh\Ashutosh\Isothermal Experiments FT 825\2 hrs\BSE 2000x_4.tif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69" y="3422968"/>
            <a:ext cx="4572000" cy="342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-17900" y="61556"/>
            <a:ext cx="16375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 min</a:t>
            </a:r>
            <a:endParaRPr lang="en-GB" sz="32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66955" y="3685357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h</a:t>
            </a:r>
            <a:endParaRPr lang="en-GB" sz="32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2284470" y="3779709"/>
            <a:ext cx="657594" cy="576455"/>
          </a:xfrm>
          <a:prstGeom prst="ellipse">
            <a:avLst/>
          </a:prstGeom>
          <a:noFill/>
          <a:ln w="38100"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accent2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13353" y="4858517"/>
            <a:ext cx="657594" cy="576455"/>
          </a:xfrm>
          <a:prstGeom prst="ellipse">
            <a:avLst/>
          </a:prstGeom>
          <a:noFill/>
          <a:ln w="38100"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accent2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1942328" y="6214887"/>
            <a:ext cx="657594" cy="576455"/>
          </a:xfrm>
          <a:prstGeom prst="ellipse">
            <a:avLst/>
          </a:prstGeom>
          <a:noFill/>
          <a:ln w="38100"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accent2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497987" y="3401290"/>
            <a:ext cx="657594" cy="576455"/>
          </a:xfrm>
          <a:prstGeom prst="ellipse">
            <a:avLst/>
          </a:prstGeom>
          <a:noFill/>
          <a:ln w="38100"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accent2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4026379" y="4340305"/>
            <a:ext cx="657594" cy="576455"/>
          </a:xfrm>
          <a:prstGeom prst="ellipse">
            <a:avLst/>
          </a:prstGeom>
          <a:noFill/>
          <a:ln w="38100"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accent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62466" y="29726"/>
            <a:ext cx="4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 smtClean="0"/>
              <a:t>a</a:t>
            </a:r>
            <a:endParaRPr lang="en-GB" sz="2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133883" y="3428674"/>
            <a:ext cx="4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 smtClean="0"/>
              <a:t>b</a:t>
            </a:r>
            <a:endParaRPr lang="en-GB" sz="2800" b="1" dirty="0"/>
          </a:p>
        </p:txBody>
      </p:sp>
      <p:cxnSp>
        <p:nvCxnSpPr>
          <p:cNvPr id="17" name="Straight Arrow Connector 16"/>
          <p:cNvCxnSpPr/>
          <p:nvPr/>
        </p:nvCxnSpPr>
        <p:spPr>
          <a:xfrm flipV="1">
            <a:off x="895059" y="1484783"/>
            <a:ext cx="45323" cy="233287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1113578" y="1592297"/>
            <a:ext cx="45323" cy="233287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>
            <a:off x="1809010" y="568044"/>
            <a:ext cx="133317" cy="216025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>
            <a:off x="4207789" y="1554809"/>
            <a:ext cx="76179" cy="259915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3882364" y="1554809"/>
            <a:ext cx="144015" cy="189889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V="1">
            <a:off x="2948414" y="3049175"/>
            <a:ext cx="117769" cy="170151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V="1">
            <a:off x="1498681" y="2676062"/>
            <a:ext cx="155439" cy="14648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4572000" y="1092800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GB" sz="2400" b="1" dirty="0"/>
              <a:t>SEM images of IG processed samples. (A) </a:t>
            </a:r>
            <a:r>
              <a:rPr lang="en-GB" sz="2400" b="1" dirty="0" smtClean="0"/>
              <a:t>The sample </a:t>
            </a:r>
            <a:r>
              <a:rPr lang="en-GB" sz="2400" b="1" dirty="0"/>
              <a:t>reacted for 40 minutes shows smaller crack length (shown </a:t>
            </a:r>
            <a:r>
              <a:rPr lang="en-GB" sz="2400" b="1" dirty="0" smtClean="0"/>
              <a:t>by arrows</a:t>
            </a:r>
            <a:r>
              <a:rPr lang="en-GB" sz="2400" b="1" dirty="0"/>
              <a:t>). (B) The sample reacted for 2 h shows propagation of </a:t>
            </a:r>
            <a:r>
              <a:rPr lang="en-GB" sz="2400" b="1" dirty="0" smtClean="0"/>
              <a:t>cracks and </a:t>
            </a:r>
            <a:r>
              <a:rPr lang="en-GB" sz="2400" b="1" dirty="0"/>
              <a:t>ultimate fracture in Mg2B25 particles (indicated by dotted circles)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1061240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Y:\Ashutosh\900C_4hrs\BSE2000x_4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4572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Y:\Ashutosh\Isothermal Experiments FT 825\4 Hr\BSE2000x_2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3429000"/>
          </a:xfrm>
          <a:prstGeom prst="rect">
            <a:avLst/>
          </a:prstGeom>
          <a:ln w="28575">
            <a:noFill/>
            <a:tailEnd type="arrow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Straight Arrow Connector 9"/>
          <p:cNvCxnSpPr/>
          <p:nvPr/>
        </p:nvCxnSpPr>
        <p:spPr>
          <a:xfrm>
            <a:off x="1768550" y="6237312"/>
            <a:ext cx="252000" cy="360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2020550" y="5049176"/>
            <a:ext cx="118800" cy="18002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V="1">
            <a:off x="107504" y="5085184"/>
            <a:ext cx="179992" cy="14401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2227000" y="5445224"/>
            <a:ext cx="126000" cy="18001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1768550" y="4509120"/>
            <a:ext cx="118800" cy="18002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-17900" y="116632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750 ºC</a:t>
            </a:r>
            <a:endParaRPr lang="en-GB" sz="2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7629" y="3453115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900 ºC</a:t>
            </a:r>
            <a:endParaRPr lang="en-GB" sz="2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 flipV="1">
            <a:off x="2555776" y="2132856"/>
            <a:ext cx="118800" cy="180024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V="1">
            <a:off x="1642435" y="764704"/>
            <a:ext cx="118800" cy="180024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V="1">
            <a:off x="1159444" y="2924944"/>
            <a:ext cx="118800" cy="180024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V="1">
            <a:off x="4067944" y="342819"/>
            <a:ext cx="118800" cy="180024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V="1">
            <a:off x="395536" y="876389"/>
            <a:ext cx="118800" cy="180024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3970250" y="2222868"/>
            <a:ext cx="118800" cy="180024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V="1">
            <a:off x="3203848" y="4000627"/>
            <a:ext cx="118800" cy="180024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331203" y="6381328"/>
            <a:ext cx="118800" cy="180024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V="1">
            <a:off x="2139350" y="4725136"/>
            <a:ext cx="118800" cy="180024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V="1">
            <a:off x="3707904" y="5105179"/>
            <a:ext cx="118800" cy="180024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V="1">
            <a:off x="755576" y="4905160"/>
            <a:ext cx="118800" cy="180024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3537311" y="-6479"/>
            <a:ext cx="4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 smtClean="0"/>
              <a:t>a</a:t>
            </a:r>
            <a:endParaRPr lang="en-GB" sz="28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4139952" y="3394765"/>
            <a:ext cx="4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 smtClean="0"/>
              <a:t>b</a:t>
            </a:r>
            <a:endParaRPr lang="en-GB" sz="28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5724128" y="639852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4572000" y="1586116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GB" sz="2400" b="1" dirty="0"/>
              <a:t>SEM images of samples reacted for 4 h at (A</a:t>
            </a:r>
            <a:r>
              <a:rPr lang="en-GB" sz="2400" b="1" dirty="0" smtClean="0"/>
              <a:t>) 750°C </a:t>
            </a:r>
            <a:r>
              <a:rPr lang="en-GB" sz="2400" b="1" dirty="0"/>
              <a:t>and (B) 900°C. The red arrows indicate the “Diffusion zone</a:t>
            </a:r>
            <a:r>
              <a:rPr lang="en-GB" sz="2400" b="1" dirty="0" smtClean="0"/>
              <a:t>”. The </a:t>
            </a:r>
            <a:r>
              <a:rPr lang="en-GB" sz="2400" b="1" dirty="0"/>
              <a:t>purple arrows indicate unreacted Mg and the white </a:t>
            </a:r>
            <a:r>
              <a:rPr lang="en-GB" sz="2400" b="1" dirty="0" smtClean="0"/>
              <a:t>arrows indicate </a:t>
            </a:r>
            <a:r>
              <a:rPr lang="en-GB" sz="2400" b="1" dirty="0"/>
              <a:t>the Mg2B25 phase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226411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1520" y="116632"/>
            <a:ext cx="8064896" cy="5976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122" name="Picture 2" descr="D:\Papers\JACM\Files\EDS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46" t="16931" r="26523" b="41534"/>
          <a:stretch/>
        </p:blipFill>
        <p:spPr bwMode="auto">
          <a:xfrm>
            <a:off x="1979712" y="980728"/>
            <a:ext cx="4286250" cy="4116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619672" y="5677797"/>
            <a:ext cx="63355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2400" b="1" dirty="0"/>
              <a:t>Schematic illustration of a progressing Mg2B25 </a:t>
            </a:r>
            <a:r>
              <a:rPr lang="en-GB" sz="2400" b="1" dirty="0" smtClean="0"/>
              <a:t>front and </a:t>
            </a:r>
            <a:r>
              <a:rPr lang="en-GB" sz="2400" b="1" dirty="0"/>
              <a:t>the generation of stress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28992684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Papers\JACM\Files\Picture15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828" b="29836"/>
          <a:stretch/>
        </p:blipFill>
        <p:spPr bwMode="auto">
          <a:xfrm>
            <a:off x="1115616" y="-1"/>
            <a:ext cx="4968552" cy="701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41500" y="194410"/>
            <a:ext cx="641672" cy="28392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sz="1025" b="1" dirty="0" smtClean="0"/>
              <a:t>288K</a:t>
            </a:r>
          </a:p>
          <a:p>
            <a:pPr algn="r"/>
            <a:endParaRPr lang="en-GB" sz="1025" b="1" dirty="0" smtClean="0"/>
          </a:p>
          <a:p>
            <a:pPr algn="r"/>
            <a:r>
              <a:rPr lang="en-GB" sz="1025" b="1" dirty="0" smtClean="0"/>
              <a:t>256K</a:t>
            </a:r>
          </a:p>
          <a:p>
            <a:pPr algn="r"/>
            <a:endParaRPr lang="en-GB" sz="1025" b="1" dirty="0" smtClean="0"/>
          </a:p>
          <a:p>
            <a:pPr algn="r"/>
            <a:r>
              <a:rPr lang="en-GB" sz="1025" b="1" dirty="0" smtClean="0"/>
              <a:t>224K</a:t>
            </a:r>
          </a:p>
          <a:p>
            <a:pPr algn="r"/>
            <a:endParaRPr lang="en-GB" sz="1025" b="1" dirty="0" smtClean="0"/>
          </a:p>
          <a:p>
            <a:pPr algn="r"/>
            <a:r>
              <a:rPr lang="en-GB" sz="1025" b="1" dirty="0" smtClean="0"/>
              <a:t>192K</a:t>
            </a:r>
          </a:p>
          <a:p>
            <a:pPr algn="r"/>
            <a:endParaRPr lang="en-GB" sz="1025" b="1" dirty="0" smtClean="0"/>
          </a:p>
          <a:p>
            <a:pPr algn="r"/>
            <a:r>
              <a:rPr lang="en-GB" sz="1025" b="1" dirty="0" smtClean="0"/>
              <a:t>160K</a:t>
            </a:r>
          </a:p>
          <a:p>
            <a:pPr algn="r"/>
            <a:endParaRPr lang="en-GB" sz="1025" b="1" dirty="0" smtClean="0"/>
          </a:p>
          <a:p>
            <a:pPr algn="r"/>
            <a:r>
              <a:rPr lang="en-GB" sz="1025" b="1" dirty="0" smtClean="0"/>
              <a:t>128K</a:t>
            </a:r>
          </a:p>
          <a:p>
            <a:pPr algn="r"/>
            <a:endParaRPr lang="en-GB" sz="1025" b="1" dirty="0" smtClean="0"/>
          </a:p>
          <a:p>
            <a:pPr algn="r"/>
            <a:r>
              <a:rPr lang="en-GB" sz="1025" b="1" dirty="0" smtClean="0"/>
              <a:t>96K</a:t>
            </a:r>
          </a:p>
          <a:p>
            <a:pPr algn="r"/>
            <a:endParaRPr lang="en-GB" sz="1025" b="1" dirty="0" smtClean="0"/>
          </a:p>
          <a:p>
            <a:pPr algn="r"/>
            <a:r>
              <a:rPr lang="en-GB" sz="1025" b="1" dirty="0" smtClean="0"/>
              <a:t>64K</a:t>
            </a:r>
          </a:p>
          <a:p>
            <a:pPr algn="r"/>
            <a:endParaRPr lang="en-GB" sz="1025" b="1" dirty="0" smtClean="0"/>
          </a:p>
          <a:p>
            <a:pPr algn="r"/>
            <a:r>
              <a:rPr lang="en-GB" sz="1025" b="1" dirty="0" smtClean="0"/>
              <a:t>32K</a:t>
            </a:r>
            <a:endParaRPr lang="en-GB" sz="1025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035719" y="3761921"/>
            <a:ext cx="641672" cy="25776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sz="930" b="1" dirty="0" smtClean="0"/>
              <a:t>1.44K</a:t>
            </a:r>
          </a:p>
          <a:p>
            <a:pPr algn="r"/>
            <a:endParaRPr lang="en-GB" sz="930" b="1" dirty="0" smtClean="0"/>
          </a:p>
          <a:p>
            <a:pPr algn="r"/>
            <a:r>
              <a:rPr lang="en-GB" sz="930" b="1" dirty="0" smtClean="0"/>
              <a:t>1.28K</a:t>
            </a:r>
          </a:p>
          <a:p>
            <a:pPr algn="r"/>
            <a:endParaRPr lang="en-GB" sz="930" b="1" dirty="0" smtClean="0"/>
          </a:p>
          <a:p>
            <a:pPr algn="r"/>
            <a:r>
              <a:rPr lang="en-GB" sz="930" b="1" dirty="0" smtClean="0"/>
              <a:t>1.12K</a:t>
            </a:r>
          </a:p>
          <a:p>
            <a:pPr algn="r"/>
            <a:endParaRPr lang="en-GB" sz="930" b="1" dirty="0" smtClean="0"/>
          </a:p>
          <a:p>
            <a:pPr algn="r"/>
            <a:r>
              <a:rPr lang="en-GB" sz="930" b="1" dirty="0" smtClean="0"/>
              <a:t>.96K</a:t>
            </a:r>
          </a:p>
          <a:p>
            <a:pPr algn="r"/>
            <a:endParaRPr lang="en-GB" sz="930" b="1" dirty="0" smtClean="0"/>
          </a:p>
          <a:p>
            <a:pPr algn="r"/>
            <a:r>
              <a:rPr lang="en-GB" sz="930" b="1" dirty="0" smtClean="0"/>
              <a:t>.8K</a:t>
            </a:r>
          </a:p>
          <a:p>
            <a:pPr algn="r"/>
            <a:endParaRPr lang="en-GB" sz="930" b="1" dirty="0" smtClean="0"/>
          </a:p>
          <a:p>
            <a:pPr algn="r"/>
            <a:r>
              <a:rPr lang="en-GB" sz="930" b="1" dirty="0" smtClean="0"/>
              <a:t>.64K</a:t>
            </a:r>
          </a:p>
          <a:p>
            <a:pPr algn="r"/>
            <a:endParaRPr lang="en-GB" sz="930" b="1" dirty="0" smtClean="0"/>
          </a:p>
          <a:p>
            <a:pPr algn="r"/>
            <a:r>
              <a:rPr lang="en-GB" sz="930" b="1" dirty="0" smtClean="0"/>
              <a:t>.48K</a:t>
            </a:r>
          </a:p>
          <a:p>
            <a:pPr algn="r"/>
            <a:endParaRPr lang="en-GB" sz="930" b="1" dirty="0" smtClean="0"/>
          </a:p>
          <a:p>
            <a:pPr algn="r"/>
            <a:r>
              <a:rPr lang="en-GB" sz="930" b="1" dirty="0" smtClean="0"/>
              <a:t>.32K</a:t>
            </a:r>
          </a:p>
          <a:p>
            <a:pPr algn="r"/>
            <a:endParaRPr lang="en-GB" sz="930" b="1" dirty="0" smtClean="0"/>
          </a:p>
          <a:p>
            <a:pPr algn="r"/>
            <a:r>
              <a:rPr lang="en-GB" sz="930" b="1" dirty="0" smtClean="0"/>
              <a:t>.16K</a:t>
            </a:r>
            <a:endParaRPr lang="en-GB" sz="93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566714" y="3186313"/>
            <a:ext cx="526509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400" b="1" dirty="0" smtClean="0"/>
              <a:t>0      .67     1.34  2.01  2.68   3.35   4.02   4.69   5.36   6.03</a:t>
            </a:r>
            <a:endParaRPr lang="en-GB" sz="1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562178" y="6467499"/>
            <a:ext cx="526509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400" b="1" dirty="0" smtClean="0"/>
              <a:t>0      .67     1.34  2.01  2.68   3.35   4.02   4.69   5.36   6.03</a:t>
            </a:r>
            <a:endParaRPr lang="en-GB" sz="1400" b="1" dirty="0"/>
          </a:p>
        </p:txBody>
      </p:sp>
      <p:sp>
        <p:nvSpPr>
          <p:cNvPr id="5" name="Rectangle 4"/>
          <p:cNvSpPr/>
          <p:nvPr/>
        </p:nvSpPr>
        <p:spPr>
          <a:xfrm>
            <a:off x="6084168" y="2064153"/>
            <a:ext cx="30598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2400" b="1" dirty="0"/>
              <a:t>EDS point analysis on spots 1 and 2 (</a:t>
            </a:r>
            <a:r>
              <a:rPr lang="en-GB" sz="2400" b="1" dirty="0" smtClean="0"/>
              <a:t>from Figure </a:t>
            </a:r>
            <a:r>
              <a:rPr lang="en-GB" sz="2400" b="1" dirty="0"/>
              <a:t>1D) showing relative amounts of B and Mg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42881416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113431</TotalTime>
  <Words>278</Words>
  <Application>Microsoft Office PowerPoint</Application>
  <PresentationFormat>On-screen Show (4:3)</PresentationFormat>
  <Paragraphs>79</Paragraphs>
  <Slides>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Brunel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BuildUser</dc:creator>
  <cp:lastModifiedBy>BuildUser</cp:lastModifiedBy>
  <cp:revision>181</cp:revision>
  <dcterms:created xsi:type="dcterms:W3CDTF">2015-10-06T12:55:11Z</dcterms:created>
  <dcterms:modified xsi:type="dcterms:W3CDTF">2017-05-25T08:34:01Z</dcterms:modified>
</cp:coreProperties>
</file>