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4" autoAdjust="0"/>
    <p:restoredTop sz="94660"/>
  </p:normalViewPr>
  <p:slideViewPr>
    <p:cSldViewPr snapToGrid="0">
      <p:cViewPr varScale="1">
        <p:scale>
          <a:sx n="67" d="100"/>
          <a:sy n="67" d="100"/>
        </p:scale>
        <p:origin x="102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40958-6452-4F30-8E2A-530FA587B4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12AF76-9EA9-4D2D-82CF-D41367B8BE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0C416B-669C-4D3B-ABC7-0E3BD948E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06643-7819-40A6-9F1A-A3C0ADE7D544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BCCEE8-9F86-48C8-BF00-97BA2A528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246740-2A7B-4F51-B59C-23F18E5B7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7589-D01F-4A8E-901A-3E019EA032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8755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42245-2DB2-4130-8D54-D9B8D9E65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1887F0-206C-4FA2-832E-29632CFD60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176369-C160-4CFE-B518-C743E231C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06643-7819-40A6-9F1A-A3C0ADE7D544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8863D9-68C4-4796-AC3C-E73EF51AA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0D8FF3-224C-49DA-801D-C602667A6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7589-D01F-4A8E-901A-3E019EA032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727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496F32-B038-4795-A050-AB85F236C6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971CE9-D398-43C4-BA96-0052063342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76E9F0-8B69-40A3-96DA-5D56F9E7C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06643-7819-40A6-9F1A-A3C0ADE7D544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634E43-7FB5-49D6-A320-5AADF778A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6FDC51-5F59-42F2-82F6-74CFCA824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7589-D01F-4A8E-901A-3E019EA032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3476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5C6FA-B826-4FA1-AAFB-81C0E2FEC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90169F-D421-45EB-B848-DC61314619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894368-007C-4E53-80A4-3DBC3D985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06643-7819-40A6-9F1A-A3C0ADE7D544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A3D0C7-7D43-4923-9007-BB6E30F22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7875FE-684F-4A78-94E0-0BE468DAE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7589-D01F-4A8E-901A-3E019EA032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658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79543-DF9A-474B-B06C-B3F1B5CBB9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931E1C-F06C-4B11-ABB5-47160DAE91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D14EEC-3256-4BAB-8DE3-FC36BB11D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06643-7819-40A6-9F1A-A3C0ADE7D544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3CC4C0-9197-44BD-BA3E-803E0B729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69B943-E630-412C-981F-F03AD0E6F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7589-D01F-4A8E-901A-3E019EA032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716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9ABBD-11EF-434E-BB38-F96C6E296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03BBE6-DD78-4C9A-A8E4-2E18783139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FBC206-C6A6-4843-BF9C-7BA4639560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4FB488-4040-4CB1-BDDA-2DCE2DCF9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06643-7819-40A6-9F1A-A3C0ADE7D544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FFFCF8-8126-494D-9473-B5B8AAE75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A29F9B-7186-45D2-BC40-2DEA947AE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7589-D01F-4A8E-901A-3E019EA032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7162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AF14A-F87F-4252-B746-735D7C105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F97A94-758E-43CA-B44F-9B2BC40D96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499545-C31E-45F4-89C0-2CAD3BD02A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8CAAE0-B900-4677-834E-8CFB3D4643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9C99C4-6504-4F59-9062-B3C30D6D68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887486-F45E-4831-9AB6-8ECD64C44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06643-7819-40A6-9F1A-A3C0ADE7D544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39BCF9-20FB-4095-B25D-8458A2B9C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4CA6056-67FE-45AF-B0F5-E706A20E9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7589-D01F-4A8E-901A-3E019EA032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7872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7FEBC-6DFC-4DF7-91E6-8EB2DDEED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D68CC9-A694-4546-8DC3-B7A37DD07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06643-7819-40A6-9F1A-A3C0ADE7D544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913348-B0B9-4768-9422-5552F1E7A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1CA2B1-D881-43FD-A93A-6DB043F42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7589-D01F-4A8E-901A-3E019EA032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599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2FFD81-BCD3-422F-B12E-CB1727ECA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06643-7819-40A6-9F1A-A3C0ADE7D544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D280FA-91C2-46EE-A6F8-9CD465A5A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56FF4F-E289-4409-A4D5-A0B0F7A42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7589-D01F-4A8E-901A-3E019EA032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5318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B9B01-D75E-4E11-9289-A0F1D405D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360229-ADC6-4DBB-99C0-75719A1B1B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DA8CAA-538A-4A4F-BB4F-4DF41AE000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122E18-E3DE-4452-934E-87EB285F4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06643-7819-40A6-9F1A-A3C0ADE7D544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7A9FF1-5E17-4B74-915B-334F1B983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05AD16-2CB9-490E-8EE2-3DDB183A3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7589-D01F-4A8E-901A-3E019EA032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313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DD0C-3AB6-4867-AC7E-AC6BDD9F0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878C69-6834-4153-A025-A57F7444A3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A269AB-B1CC-43B3-AB5A-241C929FD4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1C8448-8323-45DE-ACEB-15AA8CC2D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06643-7819-40A6-9F1A-A3C0ADE7D544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09DB5D-F3B6-4C47-BD61-B123F1F2F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6D0D2F-B474-4E05-8CB3-4DB6F82FC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7589-D01F-4A8E-901A-3E019EA032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57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AB6B79-5B20-456D-A06C-904C9B41A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6C5FF9-A7DE-4607-BFFC-93258692EC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C3D3D8-2488-4DB7-9DBC-FE62EFCD11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6643-7819-40A6-9F1A-A3C0ADE7D544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720ABA-C969-4BB7-9545-FD30624B89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713549-7C52-4115-95E7-662EC01E20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67589-D01F-4A8E-901A-3E019EA032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9820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screenshot of a computer&#10;&#10;Description automatically generated">
            <a:extLst>
              <a:ext uri="{FF2B5EF4-FFF2-40B4-BE49-F238E27FC236}">
                <a16:creationId xmlns:a16="http://schemas.microsoft.com/office/drawing/2014/main" id="{6B80EBF6-43B0-41F2-A22C-E6C33A313F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4808"/>
            <a:ext cx="12192000" cy="6568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947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96133B11-7951-49FF-9437-BE9C7CE6AB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5084"/>
            <a:ext cx="12192000" cy="6587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049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C8E3FCAD-FB05-4C4D-A41A-5029617B71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063"/>
            <a:ext cx="12192000" cy="6553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055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1478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Sue Robson (Staff)</dc:creator>
  <cp:lastModifiedBy>Sue Robson (Staff)</cp:lastModifiedBy>
  <cp:revision>7</cp:revision>
  <dcterms:created xsi:type="dcterms:W3CDTF">2020-12-17T13:15:46Z</dcterms:created>
  <dcterms:modified xsi:type="dcterms:W3CDTF">2020-12-18T13:54:11Z</dcterms:modified>
</cp:coreProperties>
</file>